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2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085" y="158"/>
      </p:cViewPr>
      <p:guideLst>
        <p:guide orient="horz" pos="3952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90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519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74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984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06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111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967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246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08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04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E7DB5-A8A2-4420-84A2-CCEF9B1C3654}" type="datetimeFigureOut">
              <a:rPr lang="fr-FR" smtClean="0"/>
              <a:t>05/11/2019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8507D-913B-4C69-AF2B-BE08FC81B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377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e 38"/>
          <p:cNvGrpSpPr/>
          <p:nvPr/>
        </p:nvGrpSpPr>
        <p:grpSpPr>
          <a:xfrm>
            <a:off x="3957748" y="624520"/>
            <a:ext cx="3601382" cy="1244063"/>
            <a:chOff x="285483" y="2420149"/>
            <a:chExt cx="3601382" cy="1244063"/>
          </a:xfrm>
        </p:grpSpPr>
        <p:sp>
          <p:nvSpPr>
            <p:cNvPr id="6" name="Rectangle 5"/>
            <p:cNvSpPr/>
            <p:nvPr/>
          </p:nvSpPr>
          <p:spPr>
            <a:xfrm>
              <a:off x="3587722" y="2458212"/>
              <a:ext cx="223200" cy="120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54399" y="2458212"/>
              <a:ext cx="223200" cy="120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86865" y="3301719"/>
              <a:ext cx="3600000" cy="270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85483" y="3017029"/>
              <a:ext cx="3600000" cy="270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86865" y="2420149"/>
              <a:ext cx="36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86865" y="2714346"/>
              <a:ext cx="36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0" name="Groupe 169"/>
          <p:cNvGrpSpPr/>
          <p:nvPr/>
        </p:nvGrpSpPr>
        <p:grpSpPr>
          <a:xfrm>
            <a:off x="3932461" y="480451"/>
            <a:ext cx="1799887" cy="141671"/>
            <a:chOff x="4294731" y="2065411"/>
            <a:chExt cx="1799887" cy="141671"/>
          </a:xfrm>
        </p:grpSpPr>
        <p:grpSp>
          <p:nvGrpSpPr>
            <p:cNvPr id="155" name="Groupe 154"/>
            <p:cNvGrpSpPr/>
            <p:nvPr/>
          </p:nvGrpSpPr>
          <p:grpSpPr>
            <a:xfrm>
              <a:off x="4294731" y="2065411"/>
              <a:ext cx="1799887" cy="141198"/>
              <a:chOff x="4239989" y="2056472"/>
              <a:chExt cx="3600000" cy="141198"/>
            </a:xfrm>
          </p:grpSpPr>
          <p:sp>
            <p:nvSpPr>
              <p:cNvPr id="150" name="Rectangle 149"/>
              <p:cNvSpPr/>
              <p:nvPr/>
            </p:nvSpPr>
            <p:spPr>
              <a:xfrm rot="5400000">
                <a:off x="4474272" y="1891653"/>
                <a:ext cx="72000" cy="540034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4" name="Rectangle 153"/>
              <p:cNvSpPr/>
              <p:nvPr/>
            </p:nvSpPr>
            <p:spPr>
              <a:xfrm rot="5400000">
                <a:off x="6003989" y="292472"/>
                <a:ext cx="72000" cy="3600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68" name="Rectangle 167"/>
            <p:cNvSpPr/>
            <p:nvPr/>
          </p:nvSpPr>
          <p:spPr>
            <a:xfrm rot="5400000">
              <a:off x="5923213" y="2036082"/>
              <a:ext cx="72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1" name="Groupe 170"/>
          <p:cNvGrpSpPr/>
          <p:nvPr/>
        </p:nvGrpSpPr>
        <p:grpSpPr>
          <a:xfrm>
            <a:off x="5776501" y="477750"/>
            <a:ext cx="1799887" cy="144372"/>
            <a:chOff x="4294731" y="2067317"/>
            <a:chExt cx="1799887" cy="144372"/>
          </a:xfrm>
        </p:grpSpPr>
        <p:grpSp>
          <p:nvGrpSpPr>
            <p:cNvPr id="172" name="Groupe 171"/>
            <p:cNvGrpSpPr/>
            <p:nvPr/>
          </p:nvGrpSpPr>
          <p:grpSpPr>
            <a:xfrm>
              <a:off x="4294731" y="2067317"/>
              <a:ext cx="1799887" cy="144372"/>
              <a:chOff x="4239990" y="2058378"/>
              <a:chExt cx="3600000" cy="144372"/>
            </a:xfrm>
          </p:grpSpPr>
          <p:sp>
            <p:nvSpPr>
              <p:cNvPr id="174" name="Rectangle 173"/>
              <p:cNvSpPr/>
              <p:nvPr/>
            </p:nvSpPr>
            <p:spPr>
              <a:xfrm rot="5400000">
                <a:off x="4474271" y="1896733"/>
                <a:ext cx="72000" cy="540034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5" name="Rectangle 174"/>
              <p:cNvSpPr/>
              <p:nvPr/>
            </p:nvSpPr>
            <p:spPr>
              <a:xfrm rot="5400000">
                <a:off x="6003990" y="294378"/>
                <a:ext cx="72000" cy="3600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73" name="Rectangle 172"/>
            <p:cNvSpPr/>
            <p:nvPr/>
          </p:nvSpPr>
          <p:spPr>
            <a:xfrm rot="5400000">
              <a:off x="5923213" y="2039892"/>
              <a:ext cx="72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6" name="Groupe 175"/>
          <p:cNvGrpSpPr/>
          <p:nvPr/>
        </p:nvGrpSpPr>
        <p:grpSpPr>
          <a:xfrm>
            <a:off x="3958439" y="1846302"/>
            <a:ext cx="3601382" cy="1244063"/>
            <a:chOff x="285483" y="2420149"/>
            <a:chExt cx="3601382" cy="1244063"/>
          </a:xfrm>
        </p:grpSpPr>
        <p:sp>
          <p:nvSpPr>
            <p:cNvPr id="177" name="Rectangle 176"/>
            <p:cNvSpPr/>
            <p:nvPr/>
          </p:nvSpPr>
          <p:spPr>
            <a:xfrm>
              <a:off x="3587722" y="2458212"/>
              <a:ext cx="223200" cy="120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354399" y="2458212"/>
              <a:ext cx="223200" cy="120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286865" y="3301719"/>
              <a:ext cx="3600000" cy="270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285483" y="3017029"/>
              <a:ext cx="3600000" cy="270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286865" y="2420149"/>
              <a:ext cx="36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286865" y="2714346"/>
              <a:ext cx="36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83" name="Groupe 182"/>
          <p:cNvGrpSpPr/>
          <p:nvPr/>
        </p:nvGrpSpPr>
        <p:grpSpPr>
          <a:xfrm>
            <a:off x="7575983" y="1846302"/>
            <a:ext cx="3601382" cy="1244063"/>
            <a:chOff x="285483" y="2420149"/>
            <a:chExt cx="3601382" cy="1244063"/>
          </a:xfrm>
        </p:grpSpPr>
        <p:sp>
          <p:nvSpPr>
            <p:cNvPr id="184" name="Rectangle 183"/>
            <p:cNvSpPr/>
            <p:nvPr/>
          </p:nvSpPr>
          <p:spPr>
            <a:xfrm>
              <a:off x="3587722" y="2458212"/>
              <a:ext cx="223200" cy="120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354399" y="2458212"/>
              <a:ext cx="223200" cy="120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286865" y="3301719"/>
              <a:ext cx="3600000" cy="270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285483" y="3017029"/>
              <a:ext cx="3600000" cy="270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286865" y="2420149"/>
              <a:ext cx="36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286865" y="2714346"/>
              <a:ext cx="36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0" name="ZoneTexte 189"/>
          <p:cNvSpPr txBox="1"/>
          <p:nvPr/>
        </p:nvSpPr>
        <p:spPr>
          <a:xfrm>
            <a:off x="128366" y="4507946"/>
            <a:ext cx="42189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Pour 2 couvercles 50 x 4 x 55,5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14 planches de 50 x 2 x 7,5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4 planches de 55,5 x 2 x 7,5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56 vis de 4*35</a:t>
            </a:r>
          </a:p>
          <a:p>
            <a:endParaRPr lang="fr-FR" sz="1600" dirty="0"/>
          </a:p>
        </p:txBody>
      </p:sp>
      <p:sp>
        <p:nvSpPr>
          <p:cNvPr id="191" name="ZoneTexte 190"/>
          <p:cNvSpPr txBox="1"/>
          <p:nvPr/>
        </p:nvSpPr>
        <p:spPr>
          <a:xfrm>
            <a:off x="211217" y="3124902"/>
            <a:ext cx="4218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Pour 3 modules 100 x 34,5 x 54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24 planches de 100 x 2 x 7,5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24 planches de 50 x 2 x 7,5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12 lambourdes 33,5 x 3,8 x 6,2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192 vis de 4*50</a:t>
            </a:r>
          </a:p>
          <a:p>
            <a:pPr marL="285750" indent="-285750">
              <a:buFontTx/>
              <a:buChar char="-"/>
            </a:pPr>
            <a:endParaRPr lang="fr-FR" sz="1600" dirty="0"/>
          </a:p>
        </p:txBody>
      </p:sp>
      <p:grpSp>
        <p:nvGrpSpPr>
          <p:cNvPr id="192" name="Groupe 191"/>
          <p:cNvGrpSpPr/>
          <p:nvPr/>
        </p:nvGrpSpPr>
        <p:grpSpPr>
          <a:xfrm>
            <a:off x="662972" y="599368"/>
            <a:ext cx="1800000" cy="1244063"/>
            <a:chOff x="285483" y="2420149"/>
            <a:chExt cx="3601382" cy="1244063"/>
          </a:xfrm>
        </p:grpSpPr>
        <p:sp>
          <p:nvSpPr>
            <p:cNvPr id="193" name="Rectangle 192"/>
            <p:cNvSpPr/>
            <p:nvPr/>
          </p:nvSpPr>
          <p:spPr>
            <a:xfrm>
              <a:off x="3613130" y="2458212"/>
              <a:ext cx="273705" cy="120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288332" y="2458212"/>
              <a:ext cx="273705" cy="120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286865" y="3301719"/>
              <a:ext cx="3600000" cy="270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285483" y="3017029"/>
              <a:ext cx="3600000" cy="270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286865" y="2420149"/>
              <a:ext cx="36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286865" y="2714346"/>
              <a:ext cx="36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0" name="Groupe 199"/>
          <p:cNvGrpSpPr/>
          <p:nvPr/>
        </p:nvGrpSpPr>
        <p:grpSpPr>
          <a:xfrm>
            <a:off x="552601" y="459107"/>
            <a:ext cx="1998596" cy="141195"/>
            <a:chOff x="3843739" y="2056472"/>
            <a:chExt cx="3997440" cy="141195"/>
          </a:xfrm>
        </p:grpSpPr>
        <p:sp>
          <p:nvSpPr>
            <p:cNvPr id="202" name="Rectangle 201"/>
            <p:cNvSpPr/>
            <p:nvPr/>
          </p:nvSpPr>
          <p:spPr>
            <a:xfrm rot="5400000">
              <a:off x="5807057" y="163544"/>
              <a:ext cx="72000" cy="399624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3" name="Rectangle 202"/>
            <p:cNvSpPr/>
            <p:nvPr/>
          </p:nvSpPr>
          <p:spPr>
            <a:xfrm rot="5400000">
              <a:off x="5805865" y="94346"/>
              <a:ext cx="72000" cy="399625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9" name="Groupe 208"/>
          <p:cNvGrpSpPr/>
          <p:nvPr/>
        </p:nvGrpSpPr>
        <p:grpSpPr>
          <a:xfrm>
            <a:off x="663663" y="1821150"/>
            <a:ext cx="1800000" cy="1244063"/>
            <a:chOff x="285483" y="2420149"/>
            <a:chExt cx="3601382" cy="1244063"/>
          </a:xfrm>
        </p:grpSpPr>
        <p:sp>
          <p:nvSpPr>
            <p:cNvPr id="210" name="Rectangle 209"/>
            <p:cNvSpPr/>
            <p:nvPr/>
          </p:nvSpPr>
          <p:spPr>
            <a:xfrm>
              <a:off x="3610589" y="2458212"/>
              <a:ext cx="273705" cy="120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289603" y="2458212"/>
              <a:ext cx="273705" cy="120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286865" y="3301719"/>
              <a:ext cx="3600000" cy="270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285483" y="3017029"/>
              <a:ext cx="3600000" cy="270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286865" y="2420149"/>
              <a:ext cx="36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286865" y="2714346"/>
              <a:ext cx="36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3" name="ZoneTexte 222"/>
          <p:cNvSpPr txBox="1"/>
          <p:nvPr/>
        </p:nvSpPr>
        <p:spPr>
          <a:xfrm>
            <a:off x="6442121" y="25687"/>
            <a:ext cx="2405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Vue de face</a:t>
            </a:r>
            <a:endParaRPr lang="fr-FR" dirty="0"/>
          </a:p>
        </p:txBody>
      </p:sp>
      <p:sp>
        <p:nvSpPr>
          <p:cNvPr id="224" name="ZoneTexte 223"/>
          <p:cNvSpPr txBox="1"/>
          <p:nvPr/>
        </p:nvSpPr>
        <p:spPr>
          <a:xfrm>
            <a:off x="552601" y="40321"/>
            <a:ext cx="2129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Vue de profil gauche</a:t>
            </a:r>
            <a:endParaRPr lang="fr-FR" dirty="0"/>
          </a:p>
        </p:txBody>
      </p:sp>
      <p:cxnSp>
        <p:nvCxnSpPr>
          <p:cNvPr id="3" name="Connecteur droit avec flèche 2"/>
          <p:cNvCxnSpPr/>
          <p:nvPr/>
        </p:nvCxnSpPr>
        <p:spPr>
          <a:xfrm flipV="1">
            <a:off x="3957748" y="3181350"/>
            <a:ext cx="3600000" cy="9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228813" y="3210393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100 cm</a:t>
            </a:r>
            <a:endParaRPr lang="fr-FR" dirty="0"/>
          </a:p>
        </p:txBody>
      </p:sp>
      <p:cxnSp>
        <p:nvCxnSpPr>
          <p:cNvPr id="58" name="Connecteur droit avec flèche 57"/>
          <p:cNvCxnSpPr/>
          <p:nvPr/>
        </p:nvCxnSpPr>
        <p:spPr>
          <a:xfrm flipV="1">
            <a:off x="3939513" y="266646"/>
            <a:ext cx="1800000" cy="9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4332015" y="-57926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50 cm</a:t>
            </a:r>
            <a:endParaRPr lang="fr-FR" dirty="0"/>
          </a:p>
        </p:txBody>
      </p:sp>
      <p:cxnSp>
        <p:nvCxnSpPr>
          <p:cNvPr id="60" name="Connecteur droit avec flèche 59"/>
          <p:cNvCxnSpPr/>
          <p:nvPr/>
        </p:nvCxnSpPr>
        <p:spPr>
          <a:xfrm flipV="1">
            <a:off x="3796716" y="1874623"/>
            <a:ext cx="702" cy="1242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ZoneTexte 60"/>
          <p:cNvSpPr txBox="1"/>
          <p:nvPr/>
        </p:nvSpPr>
        <p:spPr>
          <a:xfrm>
            <a:off x="2754478" y="2258516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34,5 cm</a:t>
            </a:r>
            <a:endParaRPr lang="fr-FR" dirty="0"/>
          </a:p>
        </p:txBody>
      </p:sp>
      <p:grpSp>
        <p:nvGrpSpPr>
          <p:cNvPr id="14" name="Groupe 13"/>
          <p:cNvGrpSpPr/>
          <p:nvPr/>
        </p:nvGrpSpPr>
        <p:grpSpPr>
          <a:xfrm>
            <a:off x="3957748" y="3965449"/>
            <a:ext cx="3600834" cy="1940190"/>
            <a:chOff x="4629081" y="3965449"/>
            <a:chExt cx="3600834" cy="1940190"/>
          </a:xfrm>
        </p:grpSpPr>
        <p:sp>
          <p:nvSpPr>
            <p:cNvPr id="63" name="Rectangle 62"/>
            <p:cNvSpPr/>
            <p:nvPr/>
          </p:nvSpPr>
          <p:spPr>
            <a:xfrm>
              <a:off x="4629081" y="3965449"/>
              <a:ext cx="3600000" cy="72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Rectangle 63"/>
            <p:cNvSpPr/>
            <p:nvPr/>
          </p:nvSpPr>
          <p:spPr>
            <a:xfrm rot="5400000">
              <a:off x="3765891" y="4901449"/>
              <a:ext cx="1800000" cy="72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629081" y="5833639"/>
              <a:ext cx="3600000" cy="72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701356" y="4037449"/>
              <a:ext cx="223200" cy="136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702117" y="5696839"/>
              <a:ext cx="223200" cy="136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934678" y="4037449"/>
              <a:ext cx="223200" cy="136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Rectangle 68"/>
            <p:cNvSpPr/>
            <p:nvPr/>
          </p:nvSpPr>
          <p:spPr>
            <a:xfrm rot="5400000">
              <a:off x="7293915" y="4896764"/>
              <a:ext cx="1800000" cy="72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933571" y="5696117"/>
              <a:ext cx="223200" cy="136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3931943" y="3933764"/>
            <a:ext cx="1800000" cy="1998000"/>
            <a:chOff x="8453390" y="3896209"/>
            <a:chExt cx="1800000" cy="1998000"/>
          </a:xfrm>
        </p:grpSpPr>
        <p:sp>
          <p:nvSpPr>
            <p:cNvPr id="71" name="Rectangle 70"/>
            <p:cNvSpPr/>
            <p:nvPr/>
          </p:nvSpPr>
          <p:spPr>
            <a:xfrm>
              <a:off x="8453390" y="3897764"/>
              <a:ext cx="18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8453390" y="4185125"/>
              <a:ext cx="18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453390" y="4471871"/>
              <a:ext cx="18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8453390" y="4761157"/>
              <a:ext cx="18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453390" y="5048826"/>
              <a:ext cx="18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8453390" y="5336495"/>
              <a:ext cx="18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8453390" y="5624164"/>
              <a:ext cx="1800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Rectangle 78"/>
            <p:cNvSpPr/>
            <p:nvPr/>
          </p:nvSpPr>
          <p:spPr>
            <a:xfrm rot="5400000">
              <a:off x="7767029" y="4760209"/>
              <a:ext cx="1998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/>
            <p:cNvSpPr/>
            <p:nvPr/>
          </p:nvSpPr>
          <p:spPr>
            <a:xfrm rot="5400000">
              <a:off x="8913316" y="4760209"/>
              <a:ext cx="1998000" cy="27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9" name="Groupe 108"/>
          <p:cNvGrpSpPr/>
          <p:nvPr/>
        </p:nvGrpSpPr>
        <p:grpSpPr>
          <a:xfrm>
            <a:off x="7575983" y="3965449"/>
            <a:ext cx="3600834" cy="1940190"/>
            <a:chOff x="4629081" y="3965449"/>
            <a:chExt cx="3600834" cy="1940190"/>
          </a:xfrm>
        </p:grpSpPr>
        <p:sp>
          <p:nvSpPr>
            <p:cNvPr id="110" name="Rectangle 109"/>
            <p:cNvSpPr/>
            <p:nvPr/>
          </p:nvSpPr>
          <p:spPr>
            <a:xfrm>
              <a:off x="4629081" y="3965449"/>
              <a:ext cx="3600000" cy="72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1" name="Rectangle 110"/>
            <p:cNvSpPr/>
            <p:nvPr/>
          </p:nvSpPr>
          <p:spPr>
            <a:xfrm rot="5400000">
              <a:off x="3765891" y="4901449"/>
              <a:ext cx="1800000" cy="72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629081" y="5833639"/>
              <a:ext cx="3600000" cy="72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701356" y="4037449"/>
              <a:ext cx="223200" cy="136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702117" y="5696839"/>
              <a:ext cx="223200" cy="136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934678" y="4037449"/>
              <a:ext cx="223200" cy="136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Rectangle 115"/>
            <p:cNvSpPr/>
            <p:nvPr/>
          </p:nvSpPr>
          <p:spPr>
            <a:xfrm rot="5400000">
              <a:off x="7293915" y="4896764"/>
              <a:ext cx="1800000" cy="720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7933571" y="5696117"/>
              <a:ext cx="223200" cy="136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7575148" y="3965449"/>
            <a:ext cx="3600835" cy="1946291"/>
            <a:chOff x="8246481" y="3965449"/>
            <a:chExt cx="3600835" cy="1946291"/>
          </a:xfrm>
        </p:grpSpPr>
        <p:sp>
          <p:nvSpPr>
            <p:cNvPr id="118" name="Rectangle 117"/>
            <p:cNvSpPr/>
            <p:nvPr/>
          </p:nvSpPr>
          <p:spPr>
            <a:xfrm>
              <a:off x="8247316" y="3969764"/>
              <a:ext cx="3600000" cy="270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247316" y="5636780"/>
              <a:ext cx="3600000" cy="270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Rectangle 119"/>
            <p:cNvSpPr/>
            <p:nvPr/>
          </p:nvSpPr>
          <p:spPr>
            <a:xfrm rot="5400000">
              <a:off x="7409481" y="4802449"/>
              <a:ext cx="1944000" cy="27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Rectangle 120"/>
            <p:cNvSpPr/>
            <p:nvPr/>
          </p:nvSpPr>
          <p:spPr>
            <a:xfrm rot="5400000">
              <a:off x="10736458" y="4804740"/>
              <a:ext cx="1944000" cy="27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516481" y="4236108"/>
              <a:ext cx="3059905" cy="1407942"/>
            </a:xfrm>
            <a:prstGeom prst="rect">
              <a:avLst/>
            </a:prstGeom>
            <a:pattFill prst="lgGrid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7576664" y="1691496"/>
            <a:ext cx="3600835" cy="149462"/>
            <a:chOff x="8247997" y="1691496"/>
            <a:chExt cx="3600835" cy="149462"/>
          </a:xfrm>
        </p:grpSpPr>
        <p:grpSp>
          <p:nvGrpSpPr>
            <p:cNvPr id="16" name="Groupe 15"/>
            <p:cNvGrpSpPr/>
            <p:nvPr/>
          </p:nvGrpSpPr>
          <p:grpSpPr>
            <a:xfrm>
              <a:off x="8247997" y="1691496"/>
              <a:ext cx="3600835" cy="149462"/>
              <a:chOff x="8255617" y="1691496"/>
              <a:chExt cx="3600835" cy="149462"/>
            </a:xfrm>
          </p:grpSpPr>
          <p:sp>
            <p:nvSpPr>
              <p:cNvPr id="125" name="Rectangle 124"/>
              <p:cNvSpPr/>
              <p:nvPr/>
            </p:nvSpPr>
            <p:spPr>
              <a:xfrm>
                <a:off x="8256452" y="1768958"/>
                <a:ext cx="3600000" cy="72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7" name="Rectangle 126"/>
              <p:cNvSpPr/>
              <p:nvPr/>
            </p:nvSpPr>
            <p:spPr>
              <a:xfrm rot="5400000">
                <a:off x="8354617" y="1592745"/>
                <a:ext cx="72000" cy="270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8" name="Rectangle 127"/>
              <p:cNvSpPr/>
              <p:nvPr/>
            </p:nvSpPr>
            <p:spPr>
              <a:xfrm rot="5400000">
                <a:off x="11685404" y="1592496"/>
                <a:ext cx="72000" cy="270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8" name="Connecteur droit 17"/>
            <p:cNvCxnSpPr/>
            <p:nvPr/>
          </p:nvCxnSpPr>
          <p:spPr>
            <a:xfrm flipV="1">
              <a:off x="8247997" y="1769406"/>
              <a:ext cx="3600787" cy="2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ZoneTexte 18"/>
          <p:cNvSpPr txBox="1"/>
          <p:nvPr/>
        </p:nvSpPr>
        <p:spPr>
          <a:xfrm>
            <a:off x="5043075" y="2400945"/>
            <a:ext cx="146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Bac d’apports</a:t>
            </a:r>
            <a:endParaRPr lang="fr-FR" dirty="0"/>
          </a:p>
        </p:txBody>
      </p:sp>
      <p:sp>
        <p:nvSpPr>
          <p:cNvPr id="134" name="ZoneTexte 133"/>
          <p:cNvSpPr txBox="1"/>
          <p:nvPr/>
        </p:nvSpPr>
        <p:spPr>
          <a:xfrm>
            <a:off x="7929372" y="2410499"/>
            <a:ext cx="304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Bac de maturation/jardinière</a:t>
            </a:r>
            <a:endParaRPr lang="fr-FR" dirty="0"/>
          </a:p>
        </p:txBody>
      </p:sp>
      <p:sp>
        <p:nvSpPr>
          <p:cNvPr id="136" name="ZoneTexte 135"/>
          <p:cNvSpPr txBox="1"/>
          <p:nvPr/>
        </p:nvSpPr>
        <p:spPr>
          <a:xfrm>
            <a:off x="7941597" y="1444287"/>
            <a:ext cx="304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Châssis/Tamis</a:t>
            </a:r>
            <a:endParaRPr lang="fr-FR" dirty="0"/>
          </a:p>
        </p:txBody>
      </p:sp>
      <p:sp>
        <p:nvSpPr>
          <p:cNvPr id="137" name="Rectangle 136"/>
          <p:cNvSpPr/>
          <p:nvPr/>
        </p:nvSpPr>
        <p:spPr>
          <a:xfrm>
            <a:off x="7845148" y="4036820"/>
            <a:ext cx="3059905" cy="198000"/>
          </a:xfrm>
          <a:prstGeom prst="rect">
            <a:avLst/>
          </a:prstGeom>
          <a:pattFill prst="lgGrid">
            <a:fgClr>
              <a:schemeClr val="tx1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Rectangle 137"/>
          <p:cNvSpPr/>
          <p:nvPr/>
        </p:nvSpPr>
        <p:spPr>
          <a:xfrm>
            <a:off x="7845148" y="5633604"/>
            <a:ext cx="3059905" cy="198000"/>
          </a:xfrm>
          <a:prstGeom prst="rect">
            <a:avLst/>
          </a:prstGeom>
          <a:pattFill prst="lgGrid">
            <a:fgClr>
              <a:schemeClr val="tx1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ZoneTexte 138"/>
          <p:cNvSpPr txBox="1"/>
          <p:nvPr/>
        </p:nvSpPr>
        <p:spPr>
          <a:xfrm>
            <a:off x="6442121" y="3473843"/>
            <a:ext cx="2405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Vue de dessus</a:t>
            </a:r>
            <a:endParaRPr lang="fr-FR" dirty="0"/>
          </a:p>
        </p:txBody>
      </p:sp>
      <p:sp>
        <p:nvSpPr>
          <p:cNvPr id="140" name="ZoneTexte 139"/>
          <p:cNvSpPr txBox="1"/>
          <p:nvPr/>
        </p:nvSpPr>
        <p:spPr>
          <a:xfrm>
            <a:off x="158948" y="5588363"/>
            <a:ext cx="49907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Pour 1 tamis 100 x 4 x 54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2 planches de 54 x 2 x 7,5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2 planches de 100 x 2 x 7,5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1 morceau de grillage à poules 100 x 50 cm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8 vis de 4*35</a:t>
            </a:r>
            <a:endParaRPr lang="fr-FR" sz="1600" dirty="0"/>
          </a:p>
        </p:txBody>
      </p:sp>
      <p:cxnSp>
        <p:nvCxnSpPr>
          <p:cNvPr id="141" name="Connecteur droit avec flèche 140"/>
          <p:cNvCxnSpPr/>
          <p:nvPr/>
        </p:nvCxnSpPr>
        <p:spPr>
          <a:xfrm flipV="1">
            <a:off x="3761394" y="3935183"/>
            <a:ext cx="702" cy="1998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ZoneTexte 141"/>
          <p:cNvSpPr txBox="1"/>
          <p:nvPr/>
        </p:nvSpPr>
        <p:spPr>
          <a:xfrm>
            <a:off x="2765454" y="4319076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55,5 cm</a:t>
            </a:r>
            <a:endParaRPr lang="fr-FR" dirty="0"/>
          </a:p>
        </p:txBody>
      </p:sp>
      <p:cxnSp>
        <p:nvCxnSpPr>
          <p:cNvPr id="143" name="Connecteur droit avec flèche 142"/>
          <p:cNvCxnSpPr/>
          <p:nvPr/>
        </p:nvCxnSpPr>
        <p:spPr>
          <a:xfrm flipV="1">
            <a:off x="11352025" y="3965449"/>
            <a:ext cx="702" cy="1944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ZoneTexte 143"/>
          <p:cNvSpPr txBox="1"/>
          <p:nvPr/>
        </p:nvSpPr>
        <p:spPr>
          <a:xfrm>
            <a:off x="11190826" y="4706832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54 cm</a:t>
            </a:r>
            <a:endParaRPr lang="fr-FR" dirty="0"/>
          </a:p>
        </p:txBody>
      </p:sp>
      <p:cxnSp>
        <p:nvCxnSpPr>
          <p:cNvPr id="145" name="Connecteur droit avec flèche 144"/>
          <p:cNvCxnSpPr/>
          <p:nvPr/>
        </p:nvCxnSpPr>
        <p:spPr>
          <a:xfrm flipV="1">
            <a:off x="7572125" y="3179646"/>
            <a:ext cx="3618701" cy="31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ZoneTexte 145"/>
          <p:cNvSpPr txBox="1"/>
          <p:nvPr/>
        </p:nvSpPr>
        <p:spPr>
          <a:xfrm>
            <a:off x="8861891" y="3211838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100 cm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9326879" y="266646"/>
            <a:ext cx="2530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Composteur individuel</a:t>
            </a:r>
          </a:p>
          <a:p>
            <a:r>
              <a:rPr lang="fr-FR" b="1" dirty="0" smtClean="0"/>
              <a:t>Zéro Déchet Touraine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6315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94360" y="137160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Utilisation</a:t>
            </a:r>
            <a:endParaRPr lang="fr-FR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6096000" y="0"/>
            <a:ext cx="4064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2612708" y="863600"/>
            <a:ext cx="106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4-6 mois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0391421" y="800854"/>
            <a:ext cx="106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4-6 mois</a:t>
            </a:r>
            <a:endParaRPr lang="fr-FR" b="1" dirty="0"/>
          </a:p>
        </p:txBody>
      </p:sp>
      <p:grpSp>
        <p:nvGrpSpPr>
          <p:cNvPr id="10" name="Groupe 9"/>
          <p:cNvGrpSpPr/>
          <p:nvPr/>
        </p:nvGrpSpPr>
        <p:grpSpPr>
          <a:xfrm>
            <a:off x="1477252" y="0"/>
            <a:ext cx="9786135" cy="6857999"/>
            <a:chOff x="1477252" y="0"/>
            <a:chExt cx="9786135" cy="6857999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7252" y="0"/>
              <a:ext cx="9786135" cy="6857999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266440" y="5191760"/>
              <a:ext cx="1000760" cy="563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10292772" y="5904468"/>
            <a:ext cx="106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4-6 mois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20549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151</Words>
  <Application>Microsoft Office PowerPoint</Application>
  <PresentationFormat>Grand écran</PresentationFormat>
  <Paragraphs>32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>Univ-Tours.fr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Sébastien Moreau</dc:creator>
  <cp:lastModifiedBy>Sébastien Moreau</cp:lastModifiedBy>
  <cp:revision>37</cp:revision>
  <dcterms:created xsi:type="dcterms:W3CDTF">2019-10-20T08:20:20Z</dcterms:created>
  <dcterms:modified xsi:type="dcterms:W3CDTF">2019-11-05T11:51:38Z</dcterms:modified>
</cp:coreProperties>
</file>