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custDataLst>
    <p:tags r:id="rId3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152" y="326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84DEB1-D8E9-4284-A648-D307759C48C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1577B61-836C-4A31-B290-D89C4DA65DC9}">
      <dgm:prSet phldrT="[Texte]"/>
      <dgm:spPr/>
      <dgm:t>
        <a:bodyPr/>
        <a:lstStyle/>
        <a:p>
          <a:r>
            <a:rPr lang="fr-FR" dirty="0" smtClean="0"/>
            <a:t>ERNESTO</a:t>
          </a:r>
          <a:endParaRPr lang="fr-FR" dirty="0"/>
        </a:p>
      </dgm:t>
    </dgm:pt>
    <dgm:pt modelId="{9C024C5A-1793-49F2-827D-B6844AF4E8A2}" type="parTrans" cxnId="{8C7964DC-D627-401E-B2FB-198605F49C79}">
      <dgm:prSet/>
      <dgm:spPr/>
      <dgm:t>
        <a:bodyPr/>
        <a:lstStyle/>
        <a:p>
          <a:endParaRPr lang="fr-FR"/>
        </a:p>
      </dgm:t>
    </dgm:pt>
    <dgm:pt modelId="{16406431-5995-4823-A0CC-96BE583D227D}" type="sibTrans" cxnId="{8C7964DC-D627-401E-B2FB-198605F49C79}">
      <dgm:prSet/>
      <dgm:spPr/>
      <dgm:t>
        <a:bodyPr/>
        <a:lstStyle/>
        <a:p>
          <a:endParaRPr lang="fr-FR"/>
        </a:p>
      </dgm:t>
    </dgm:pt>
    <dgm:pt modelId="{1365EF94-E50E-4F9F-B62A-8CEFA7AAB7B5}">
      <dgm:prSet phldrT="[Texte]"/>
      <dgm:spPr>
        <a:solidFill>
          <a:srgbClr val="92D050"/>
        </a:solidFill>
      </dgm:spPr>
      <dgm:t>
        <a:bodyPr/>
        <a:lstStyle/>
        <a:p>
          <a:r>
            <a:rPr lang="fr-FR" dirty="0" smtClean="0"/>
            <a:t>MAMIE</a:t>
          </a:r>
          <a:endParaRPr lang="fr-FR" dirty="0"/>
        </a:p>
      </dgm:t>
    </dgm:pt>
    <dgm:pt modelId="{5F465609-E7D1-4190-A8DF-AF36C5C65155}" type="parTrans" cxnId="{14C3B2AE-944E-4F43-9C17-BCD6742B9D2A}">
      <dgm:prSet/>
      <dgm:spPr/>
      <dgm:t>
        <a:bodyPr/>
        <a:lstStyle/>
        <a:p>
          <a:endParaRPr lang="fr-FR"/>
        </a:p>
      </dgm:t>
    </dgm:pt>
    <dgm:pt modelId="{04E4F794-C77F-4D3B-8802-EB5946EACEAA}" type="sibTrans" cxnId="{14C3B2AE-944E-4F43-9C17-BCD6742B9D2A}">
      <dgm:prSet/>
      <dgm:spPr/>
      <dgm:t>
        <a:bodyPr/>
        <a:lstStyle/>
        <a:p>
          <a:endParaRPr lang="fr-FR"/>
        </a:p>
      </dgm:t>
    </dgm:pt>
    <dgm:pt modelId="{7CB4F992-80C8-478E-BBE0-4A6D7DB5F128}">
      <dgm:prSet phldrT="[Texte]"/>
      <dgm:spPr/>
      <dgm:t>
        <a:bodyPr/>
        <a:lstStyle/>
        <a:p>
          <a:r>
            <a:rPr lang="fr-FR" dirty="0" smtClean="0"/>
            <a:t>Donne 3 </a:t>
          </a:r>
          <a:r>
            <a:rPr lang="fr-FR" dirty="0" err="1" smtClean="0"/>
            <a:t>oeufs</a:t>
          </a:r>
          <a:r>
            <a:rPr lang="fr-FR" dirty="0" smtClean="0"/>
            <a:t>. Dit que Mr Laurent, le fermier qui habite à côté, aime la compote aussi</a:t>
          </a:r>
          <a:endParaRPr lang="fr-FR" dirty="0"/>
        </a:p>
      </dgm:t>
    </dgm:pt>
    <dgm:pt modelId="{CEBBFFEE-8A0E-48A9-A7B1-0ADAA3EFBF59}" type="parTrans" cxnId="{2441DE54-6220-4145-91A9-52496B52B038}">
      <dgm:prSet/>
      <dgm:spPr/>
      <dgm:t>
        <a:bodyPr/>
        <a:lstStyle/>
        <a:p>
          <a:endParaRPr lang="fr-FR"/>
        </a:p>
      </dgm:t>
    </dgm:pt>
    <dgm:pt modelId="{00EDDA2A-F3B4-4111-A4A3-3F23E744FCA9}" type="sibTrans" cxnId="{2441DE54-6220-4145-91A9-52496B52B038}">
      <dgm:prSet/>
      <dgm:spPr/>
      <dgm:t>
        <a:bodyPr/>
        <a:lstStyle/>
        <a:p>
          <a:endParaRPr lang="fr-FR"/>
        </a:p>
      </dgm:t>
    </dgm:pt>
    <dgm:pt modelId="{4B7A151E-0D76-4436-B1AD-CC98B1300F26}">
      <dgm:prSet phldrT="[Texte]"/>
      <dgm:spPr/>
      <dgm:t>
        <a:bodyPr/>
        <a:lstStyle/>
        <a:p>
          <a:endParaRPr lang="fr-FR" dirty="0"/>
        </a:p>
      </dgm:t>
    </dgm:pt>
    <dgm:pt modelId="{6664F07B-F905-4554-AED2-08121FCCD658}" type="parTrans" cxnId="{F48C9C98-A2C7-4917-A650-86B7F24CF40F}">
      <dgm:prSet/>
      <dgm:spPr/>
      <dgm:t>
        <a:bodyPr/>
        <a:lstStyle/>
        <a:p>
          <a:endParaRPr lang="fr-FR"/>
        </a:p>
      </dgm:t>
    </dgm:pt>
    <dgm:pt modelId="{6A02C3A2-5127-4C89-966C-3A664428317E}" type="sibTrans" cxnId="{F48C9C98-A2C7-4917-A650-86B7F24CF40F}">
      <dgm:prSet/>
      <dgm:spPr/>
      <dgm:t>
        <a:bodyPr/>
        <a:lstStyle/>
        <a:p>
          <a:endParaRPr lang="fr-FR"/>
        </a:p>
      </dgm:t>
    </dgm:pt>
    <dgm:pt modelId="{81FC833D-3521-460E-AE57-12DD1B6F9B70}">
      <dgm:prSet phldrT="[Texte]"/>
      <dgm:spPr/>
      <dgm:t>
        <a:bodyPr/>
        <a:lstStyle/>
        <a:p>
          <a:r>
            <a:rPr lang="fr-FR" dirty="0" smtClean="0"/>
            <a:t> Refuse les </a:t>
          </a:r>
          <a:r>
            <a:rPr lang="fr-FR" dirty="0" err="1" smtClean="0"/>
            <a:t>oeufs</a:t>
          </a:r>
          <a:r>
            <a:rPr lang="fr-FR" dirty="0" smtClean="0"/>
            <a:t> industriels, préfère ceux de sa MAMIE</a:t>
          </a:r>
          <a:endParaRPr lang="fr-FR" dirty="0"/>
        </a:p>
      </dgm:t>
    </dgm:pt>
    <dgm:pt modelId="{E77DCF8B-4BEA-471C-80CD-EA349577D50F}" type="parTrans" cxnId="{6E82F1C3-500D-450E-A322-AF330C7DE60B}">
      <dgm:prSet/>
      <dgm:spPr/>
      <dgm:t>
        <a:bodyPr/>
        <a:lstStyle/>
        <a:p>
          <a:endParaRPr lang="fr-FR"/>
        </a:p>
      </dgm:t>
    </dgm:pt>
    <dgm:pt modelId="{2E1B3B4E-A6DB-4360-8163-C7A2E539FCA6}" type="sibTrans" cxnId="{6E82F1C3-500D-450E-A322-AF330C7DE60B}">
      <dgm:prSet/>
      <dgm:spPr/>
      <dgm:t>
        <a:bodyPr/>
        <a:lstStyle/>
        <a:p>
          <a:endParaRPr lang="fr-FR"/>
        </a:p>
      </dgm:t>
    </dgm:pt>
    <dgm:pt modelId="{7B395CF0-D3FC-4A0B-9342-79C8E4D11A4C}">
      <dgm:prSet phldrT="[Texte]"/>
      <dgm:spPr/>
      <dgm:t>
        <a:bodyPr/>
        <a:lstStyle/>
        <a:p>
          <a:r>
            <a:rPr lang="fr-FR" dirty="0" smtClean="0"/>
            <a:t>GISELE</a:t>
          </a:r>
          <a:endParaRPr lang="fr-FR" dirty="0"/>
        </a:p>
      </dgm:t>
    </dgm:pt>
    <dgm:pt modelId="{CE355C6A-5F37-400B-BA28-D3C1A29F50F0}" type="parTrans" cxnId="{6A490CC0-B537-4B3B-941B-81CF61DB738B}">
      <dgm:prSet/>
      <dgm:spPr/>
      <dgm:t>
        <a:bodyPr/>
        <a:lstStyle/>
        <a:p>
          <a:endParaRPr lang="fr-FR"/>
        </a:p>
      </dgm:t>
    </dgm:pt>
    <dgm:pt modelId="{C47C72AE-0333-40C0-9EF7-F9BE5C19A13C}" type="sibTrans" cxnId="{6A490CC0-B537-4B3B-941B-81CF61DB738B}">
      <dgm:prSet/>
      <dgm:spPr/>
      <dgm:t>
        <a:bodyPr/>
        <a:lstStyle/>
        <a:p>
          <a:endParaRPr lang="fr-FR"/>
        </a:p>
      </dgm:t>
    </dgm:pt>
    <dgm:pt modelId="{22C07177-9840-4399-80E5-46D27A8A5903}">
      <dgm:prSet/>
      <dgm:spPr/>
      <dgm:t>
        <a:bodyPr/>
        <a:lstStyle/>
        <a:p>
          <a:r>
            <a:rPr lang="fr-FR" dirty="0" smtClean="0"/>
            <a:t>Propose d’échanger 5 pommes contre 3 </a:t>
          </a:r>
          <a:r>
            <a:rPr lang="fr-FR" dirty="0" err="1" smtClean="0"/>
            <a:t>oeufs</a:t>
          </a:r>
          <a:r>
            <a:rPr lang="fr-FR" dirty="0" smtClean="0"/>
            <a:t> chez Mamie d’Ernesto + 1 pot de compote de pomme</a:t>
          </a:r>
          <a:endParaRPr lang="fr-FR" dirty="0"/>
        </a:p>
      </dgm:t>
    </dgm:pt>
    <dgm:pt modelId="{7B75E7D5-6182-4377-A692-A0D8EC0981AA}" type="parTrans" cxnId="{915FA8FC-E1AF-4BFB-A4AB-DF34260C88A9}">
      <dgm:prSet/>
      <dgm:spPr/>
      <dgm:t>
        <a:bodyPr/>
        <a:lstStyle/>
        <a:p>
          <a:endParaRPr lang="fr-FR"/>
        </a:p>
      </dgm:t>
    </dgm:pt>
    <dgm:pt modelId="{94B4DC21-7109-45BA-9824-0DB42EC75F23}" type="sibTrans" cxnId="{915FA8FC-E1AF-4BFB-A4AB-DF34260C88A9}">
      <dgm:prSet/>
      <dgm:spPr/>
      <dgm:t>
        <a:bodyPr/>
        <a:lstStyle/>
        <a:p>
          <a:endParaRPr lang="fr-FR"/>
        </a:p>
      </dgm:t>
    </dgm:pt>
    <dgm:pt modelId="{5B2593F1-5D50-4178-B8FA-E920C01090DA}">
      <dgm:prSet phldrT="[Texte]"/>
      <dgm:spPr/>
      <dgm:t>
        <a:bodyPr/>
        <a:lstStyle/>
        <a:p>
          <a:r>
            <a:rPr lang="fr-FR" dirty="0" smtClean="0"/>
            <a:t>GISELE</a:t>
          </a:r>
          <a:endParaRPr lang="fr-FR" dirty="0"/>
        </a:p>
      </dgm:t>
    </dgm:pt>
    <dgm:pt modelId="{0B9F3B2A-66F2-47F3-BDB7-39EE018E739F}" type="parTrans" cxnId="{F6E47A3E-D802-4B0B-AEFB-8F89AE4BE898}">
      <dgm:prSet/>
      <dgm:spPr/>
      <dgm:t>
        <a:bodyPr/>
        <a:lstStyle/>
        <a:p>
          <a:endParaRPr lang="fr-FR"/>
        </a:p>
      </dgm:t>
    </dgm:pt>
    <dgm:pt modelId="{A4A4443C-8129-4B14-B46C-276F3AE2BCBE}" type="sibTrans" cxnId="{F6E47A3E-D802-4B0B-AEFB-8F89AE4BE898}">
      <dgm:prSet/>
      <dgm:spPr/>
      <dgm:t>
        <a:bodyPr/>
        <a:lstStyle/>
        <a:p>
          <a:endParaRPr lang="fr-FR"/>
        </a:p>
      </dgm:t>
    </dgm:pt>
    <dgm:pt modelId="{440B555A-223C-4309-A35A-839173F4DFD6}">
      <dgm:prSet/>
      <dgm:spPr/>
      <dgm:t>
        <a:bodyPr/>
        <a:lstStyle/>
        <a:p>
          <a:r>
            <a:rPr lang="fr-FR" dirty="0" smtClean="0"/>
            <a:t>Mais oui! Bien sûr!</a:t>
          </a:r>
          <a:endParaRPr lang="fr-FR" dirty="0"/>
        </a:p>
      </dgm:t>
    </dgm:pt>
    <dgm:pt modelId="{39C88F7F-0EAC-42F7-9F50-FB48D7F29F12}" type="parTrans" cxnId="{26B94649-6950-46DA-9541-2BA73729103B}">
      <dgm:prSet/>
      <dgm:spPr/>
      <dgm:t>
        <a:bodyPr/>
        <a:lstStyle/>
        <a:p>
          <a:endParaRPr lang="fr-FR"/>
        </a:p>
      </dgm:t>
    </dgm:pt>
    <dgm:pt modelId="{DE67A069-99E7-4385-9DF1-92ACE51965B6}" type="sibTrans" cxnId="{26B94649-6950-46DA-9541-2BA73729103B}">
      <dgm:prSet/>
      <dgm:spPr/>
      <dgm:t>
        <a:bodyPr/>
        <a:lstStyle/>
        <a:p>
          <a:endParaRPr lang="fr-FR"/>
        </a:p>
      </dgm:t>
    </dgm:pt>
    <dgm:pt modelId="{BB3B3E14-7D53-4D28-8DBF-68E8C5F440AD}">
      <dgm:prSet phldrT="[Texte]"/>
      <dgm:spPr>
        <a:solidFill>
          <a:srgbClr val="92D050"/>
        </a:solidFill>
      </dgm:spPr>
      <dgm:t>
        <a:bodyPr/>
        <a:lstStyle/>
        <a:p>
          <a:r>
            <a:rPr lang="fr-FR" dirty="0" smtClean="0"/>
            <a:t>Mr</a:t>
          </a:r>
        </a:p>
        <a:p>
          <a:r>
            <a:rPr lang="fr-FR" dirty="0" smtClean="0"/>
            <a:t>LAURENT</a:t>
          </a:r>
          <a:endParaRPr lang="fr-FR" dirty="0"/>
        </a:p>
      </dgm:t>
    </dgm:pt>
    <dgm:pt modelId="{B47EC310-B17C-4614-8270-99087A40C237}" type="parTrans" cxnId="{460CEB57-A09A-4E42-AA95-EB799F1EE0F2}">
      <dgm:prSet/>
      <dgm:spPr/>
      <dgm:t>
        <a:bodyPr/>
        <a:lstStyle/>
        <a:p>
          <a:endParaRPr lang="fr-FR"/>
        </a:p>
      </dgm:t>
    </dgm:pt>
    <dgm:pt modelId="{3A284AFA-F2E0-4A21-A99A-088F283E4A88}" type="sibTrans" cxnId="{460CEB57-A09A-4E42-AA95-EB799F1EE0F2}">
      <dgm:prSet/>
      <dgm:spPr/>
      <dgm:t>
        <a:bodyPr/>
        <a:lstStyle/>
        <a:p>
          <a:endParaRPr lang="fr-FR"/>
        </a:p>
      </dgm:t>
    </dgm:pt>
    <dgm:pt modelId="{62B7DCC9-3C84-495F-8F83-25F69CFB4090}">
      <dgm:prSet/>
      <dgm:spPr/>
      <dgm:t>
        <a:bodyPr/>
        <a:lstStyle/>
        <a:p>
          <a:r>
            <a:rPr lang="fr-FR" dirty="0" smtClean="0"/>
            <a:t>Donne ½ litre de lait contre le  pot de compote.</a:t>
          </a:r>
          <a:endParaRPr lang="fr-FR" dirty="0"/>
        </a:p>
      </dgm:t>
    </dgm:pt>
    <dgm:pt modelId="{2F2BB234-D4DD-42AE-B8D7-E2EBF752C68F}" type="parTrans" cxnId="{D7C80837-6253-4D93-8DD9-D9350733D37A}">
      <dgm:prSet/>
      <dgm:spPr/>
      <dgm:t>
        <a:bodyPr/>
        <a:lstStyle/>
        <a:p>
          <a:endParaRPr lang="fr-FR"/>
        </a:p>
      </dgm:t>
    </dgm:pt>
    <dgm:pt modelId="{236A9024-1854-488F-BCB6-58E43DC7C811}" type="sibTrans" cxnId="{D7C80837-6253-4D93-8DD9-D9350733D37A}">
      <dgm:prSet/>
      <dgm:spPr/>
      <dgm:t>
        <a:bodyPr/>
        <a:lstStyle/>
        <a:p>
          <a:endParaRPr lang="fr-FR"/>
        </a:p>
      </dgm:t>
    </dgm:pt>
    <dgm:pt modelId="{4F81760E-A6E4-40BF-BC10-C635119F56D3}">
      <dgm:prSet phldrT="[Texte]"/>
      <dgm:spPr/>
      <dgm:t>
        <a:bodyPr/>
        <a:lstStyle/>
        <a:p>
          <a:r>
            <a:rPr lang="fr-FR" dirty="0" smtClean="0"/>
            <a:t>Donne 1 pot de compote de pomme.</a:t>
          </a:r>
          <a:endParaRPr lang="fr-FR" dirty="0"/>
        </a:p>
      </dgm:t>
    </dgm:pt>
    <dgm:pt modelId="{8687D4FE-36F4-40D2-A043-1155446FC069}" type="parTrans" cxnId="{4D53CAA9-B036-478A-98FF-35A3E846AA83}">
      <dgm:prSet/>
      <dgm:spPr/>
      <dgm:t>
        <a:bodyPr/>
        <a:lstStyle/>
        <a:p>
          <a:endParaRPr lang="fr-FR"/>
        </a:p>
      </dgm:t>
    </dgm:pt>
    <dgm:pt modelId="{D7077FE7-19D0-4AB4-B3FC-42B620F1DBFF}" type="sibTrans" cxnId="{4D53CAA9-B036-478A-98FF-35A3E846AA83}">
      <dgm:prSet/>
      <dgm:spPr/>
      <dgm:t>
        <a:bodyPr/>
        <a:lstStyle/>
        <a:p>
          <a:endParaRPr lang="fr-FR"/>
        </a:p>
      </dgm:t>
    </dgm:pt>
    <dgm:pt modelId="{AD878C12-02CF-4DD1-A586-27FD64643254}">
      <dgm:prSet/>
      <dgm:spPr/>
      <dgm:t>
        <a:bodyPr/>
        <a:lstStyle/>
        <a:p>
          <a:r>
            <a:rPr lang="fr-FR" dirty="0" smtClean="0"/>
            <a:t>Conseille d’aller voir Mme Praline, l’épicière, pour le beurre et le sucre.</a:t>
          </a:r>
          <a:endParaRPr lang="fr-FR" dirty="0"/>
        </a:p>
      </dgm:t>
    </dgm:pt>
    <dgm:pt modelId="{F9873847-902B-4289-A3D6-FA2C85EB7B65}" type="parTrans" cxnId="{DD30C149-570C-4956-9039-4C29A88B1D8D}">
      <dgm:prSet/>
      <dgm:spPr/>
      <dgm:t>
        <a:bodyPr/>
        <a:lstStyle/>
        <a:p>
          <a:endParaRPr lang="fr-FR"/>
        </a:p>
      </dgm:t>
    </dgm:pt>
    <dgm:pt modelId="{48953A3C-2D78-4767-AB6C-DB9BA1CA1C5E}" type="sibTrans" cxnId="{DD30C149-570C-4956-9039-4C29A88B1D8D}">
      <dgm:prSet/>
      <dgm:spPr/>
      <dgm:t>
        <a:bodyPr/>
        <a:lstStyle/>
        <a:p>
          <a:endParaRPr lang="fr-FR"/>
        </a:p>
      </dgm:t>
    </dgm:pt>
    <dgm:pt modelId="{45B24727-9C1A-4B52-B60E-7959D821F736}">
      <dgm:prSet phldrT="[Texte]"/>
      <dgm:spPr/>
      <dgm:t>
        <a:bodyPr/>
        <a:lstStyle/>
        <a:p>
          <a:r>
            <a:rPr lang="fr-FR" dirty="0" smtClean="0"/>
            <a:t>NATACHA</a:t>
          </a:r>
          <a:endParaRPr lang="fr-FR" dirty="0"/>
        </a:p>
      </dgm:t>
    </dgm:pt>
    <dgm:pt modelId="{330A7CB3-9AFD-4F6A-9343-B1BC5EFAD934}" type="parTrans" cxnId="{FFE31F12-A683-4993-AD95-410AF63E7841}">
      <dgm:prSet/>
      <dgm:spPr/>
      <dgm:t>
        <a:bodyPr/>
        <a:lstStyle/>
        <a:p>
          <a:endParaRPr lang="fr-FR"/>
        </a:p>
      </dgm:t>
    </dgm:pt>
    <dgm:pt modelId="{B0818C4D-7E8C-4EA4-BCFD-09655CF9AC49}" type="sibTrans" cxnId="{FFE31F12-A683-4993-AD95-410AF63E7841}">
      <dgm:prSet/>
      <dgm:spPr/>
      <dgm:t>
        <a:bodyPr/>
        <a:lstStyle/>
        <a:p>
          <a:endParaRPr lang="fr-FR"/>
        </a:p>
      </dgm:t>
    </dgm:pt>
    <dgm:pt modelId="{572BF512-DE46-4890-BDA4-2726F2FC1EBE}">
      <dgm:prSet/>
      <dgm:spPr/>
      <dgm:t>
        <a:bodyPr/>
        <a:lstStyle/>
        <a:p>
          <a:r>
            <a:rPr lang="fr-FR" dirty="0" smtClean="0"/>
            <a:t>Voit Mme Praline qui s’est fait mal au dos en soulevant une caisse et propose de lui rendre service: ranger les cartons du livreur.</a:t>
          </a:r>
          <a:endParaRPr lang="fr-FR" dirty="0"/>
        </a:p>
      </dgm:t>
    </dgm:pt>
    <dgm:pt modelId="{DD38BE81-B847-46EF-80D2-397D97D73322}" type="parTrans" cxnId="{AB98A227-9D1E-40B4-9523-B822CE367355}">
      <dgm:prSet/>
      <dgm:spPr/>
      <dgm:t>
        <a:bodyPr/>
        <a:lstStyle/>
        <a:p>
          <a:endParaRPr lang="fr-FR"/>
        </a:p>
      </dgm:t>
    </dgm:pt>
    <dgm:pt modelId="{15FFF6C6-CF61-44B7-98DA-83375305F7B0}" type="sibTrans" cxnId="{AB98A227-9D1E-40B4-9523-B822CE367355}">
      <dgm:prSet/>
      <dgm:spPr/>
      <dgm:t>
        <a:bodyPr/>
        <a:lstStyle/>
        <a:p>
          <a:endParaRPr lang="fr-FR"/>
        </a:p>
      </dgm:t>
    </dgm:pt>
    <dgm:pt modelId="{417C8683-5DF7-4B62-B791-A7CBA908D3F4}">
      <dgm:prSet phldrT="[Texte]"/>
      <dgm:spPr/>
      <dgm:t>
        <a:bodyPr/>
        <a:lstStyle/>
        <a:p>
          <a:r>
            <a:rPr lang="fr-FR" dirty="0" smtClean="0"/>
            <a:t>SAMIR</a:t>
          </a:r>
          <a:endParaRPr lang="fr-FR" dirty="0"/>
        </a:p>
      </dgm:t>
    </dgm:pt>
    <dgm:pt modelId="{62D74188-EA68-483D-B25E-F2412C975FE6}" type="parTrans" cxnId="{50736664-7FAE-4362-A7A6-7CF997101EA5}">
      <dgm:prSet/>
      <dgm:spPr/>
      <dgm:t>
        <a:bodyPr/>
        <a:lstStyle/>
        <a:p>
          <a:endParaRPr lang="fr-FR"/>
        </a:p>
      </dgm:t>
    </dgm:pt>
    <dgm:pt modelId="{F7A2F46B-EEC2-42F2-9F4A-6315965A6191}" type="sibTrans" cxnId="{50736664-7FAE-4362-A7A6-7CF997101EA5}">
      <dgm:prSet/>
      <dgm:spPr/>
      <dgm:t>
        <a:bodyPr/>
        <a:lstStyle/>
        <a:p>
          <a:endParaRPr lang="fr-FR"/>
        </a:p>
      </dgm:t>
    </dgm:pt>
    <dgm:pt modelId="{B7570B8C-7ED4-440E-AB5F-05AB61CF008E}">
      <dgm:prSet/>
      <dgm:spPr/>
      <dgm:t>
        <a:bodyPr/>
        <a:lstStyle/>
        <a:p>
          <a:r>
            <a:rPr lang="fr-FR" dirty="0" smtClean="0"/>
            <a:t>Propose de recycler les bouchons de bouteille en palettes en plastique pour transporter les marchandises et les briques de lait en porte-monnaie.</a:t>
          </a:r>
          <a:endParaRPr lang="fr-FR" dirty="0"/>
        </a:p>
      </dgm:t>
    </dgm:pt>
    <dgm:pt modelId="{747D005C-FC3E-4B25-92FB-87526F969D88}" type="parTrans" cxnId="{B6D69B71-8659-4112-8DF3-41620DD2B69F}">
      <dgm:prSet/>
      <dgm:spPr/>
      <dgm:t>
        <a:bodyPr/>
        <a:lstStyle/>
        <a:p>
          <a:endParaRPr lang="fr-FR"/>
        </a:p>
      </dgm:t>
    </dgm:pt>
    <dgm:pt modelId="{2A739DD6-0AB0-42FD-8F40-F2B8C028587F}" type="sibTrans" cxnId="{B6D69B71-8659-4112-8DF3-41620DD2B69F}">
      <dgm:prSet/>
      <dgm:spPr/>
      <dgm:t>
        <a:bodyPr/>
        <a:lstStyle/>
        <a:p>
          <a:endParaRPr lang="fr-FR"/>
        </a:p>
      </dgm:t>
    </dgm:pt>
    <dgm:pt modelId="{277918CF-5250-43FB-B020-6D91EB424388}">
      <dgm:prSet phldrT="[Texte]"/>
      <dgm:spPr>
        <a:solidFill>
          <a:srgbClr val="92D050"/>
        </a:solidFill>
      </dgm:spPr>
      <dgm:t>
        <a:bodyPr/>
        <a:lstStyle/>
        <a:p>
          <a:r>
            <a:rPr lang="fr-FR" dirty="0" smtClean="0"/>
            <a:t>Mme PRALINE</a:t>
          </a:r>
          <a:endParaRPr lang="fr-FR" dirty="0"/>
        </a:p>
      </dgm:t>
    </dgm:pt>
    <dgm:pt modelId="{975F6727-7358-4DD6-86AB-4D21EA2F122E}" type="parTrans" cxnId="{05CC9574-D488-4A7B-9EBC-328CB18C7D73}">
      <dgm:prSet/>
      <dgm:spPr/>
      <dgm:t>
        <a:bodyPr/>
        <a:lstStyle/>
        <a:p>
          <a:endParaRPr lang="fr-FR"/>
        </a:p>
      </dgm:t>
    </dgm:pt>
    <dgm:pt modelId="{9FEA2217-63E6-4DC9-A060-9EFA2B6A867E}" type="sibTrans" cxnId="{05CC9574-D488-4A7B-9EBC-328CB18C7D73}">
      <dgm:prSet/>
      <dgm:spPr/>
      <dgm:t>
        <a:bodyPr/>
        <a:lstStyle/>
        <a:p>
          <a:endParaRPr lang="fr-FR"/>
        </a:p>
      </dgm:t>
    </dgm:pt>
    <dgm:pt modelId="{A74399CE-24E0-46BC-A0B5-B2573326A3B0}">
      <dgm:prSet/>
      <dgm:spPr/>
      <dgm:t>
        <a:bodyPr/>
        <a:lstStyle/>
        <a:p>
          <a:r>
            <a:rPr lang="fr-FR" dirty="0" smtClean="0"/>
            <a:t>Donne du beurre à la motte et du sucre en vrac.</a:t>
          </a:r>
          <a:endParaRPr lang="fr-FR" dirty="0"/>
        </a:p>
      </dgm:t>
    </dgm:pt>
    <dgm:pt modelId="{1835B2B8-E19D-42D4-8CD9-1749288482C1}" type="parTrans" cxnId="{6872C263-3A60-4660-BA2B-7F234684E9BE}">
      <dgm:prSet/>
      <dgm:spPr/>
      <dgm:t>
        <a:bodyPr/>
        <a:lstStyle/>
        <a:p>
          <a:endParaRPr lang="fr-FR"/>
        </a:p>
      </dgm:t>
    </dgm:pt>
    <dgm:pt modelId="{DC2185CE-732B-4295-8E33-12FCB9406A37}" type="sibTrans" cxnId="{6872C263-3A60-4660-BA2B-7F234684E9BE}">
      <dgm:prSet/>
      <dgm:spPr/>
      <dgm:t>
        <a:bodyPr/>
        <a:lstStyle/>
        <a:p>
          <a:endParaRPr lang="fr-FR"/>
        </a:p>
      </dgm:t>
    </dgm:pt>
    <dgm:pt modelId="{B84782FE-AE17-4A48-A6E6-748823F87EC7}">
      <dgm:prSet/>
      <dgm:spPr/>
      <dgm:t>
        <a:bodyPr/>
        <a:lstStyle/>
        <a:p>
          <a:r>
            <a:rPr lang="fr-FR" dirty="0" smtClean="0"/>
            <a:t>Conseille d’aller voir Mr BLANCHARD le Boulanger, pour la farine.</a:t>
          </a:r>
          <a:endParaRPr lang="fr-FR" dirty="0"/>
        </a:p>
      </dgm:t>
    </dgm:pt>
    <dgm:pt modelId="{A68B2271-AB5F-4EB7-B2D2-0BD6B800286C}" type="parTrans" cxnId="{EE780465-889F-4438-9760-E064C4D4C98C}">
      <dgm:prSet/>
      <dgm:spPr/>
      <dgm:t>
        <a:bodyPr/>
        <a:lstStyle/>
        <a:p>
          <a:endParaRPr lang="fr-FR"/>
        </a:p>
      </dgm:t>
    </dgm:pt>
    <dgm:pt modelId="{CA13081A-E6D8-4FAA-B7BE-30196084F005}" type="sibTrans" cxnId="{EE780465-889F-4438-9760-E064C4D4C98C}">
      <dgm:prSet/>
      <dgm:spPr/>
      <dgm:t>
        <a:bodyPr/>
        <a:lstStyle/>
        <a:p>
          <a:endParaRPr lang="fr-FR"/>
        </a:p>
      </dgm:t>
    </dgm:pt>
    <dgm:pt modelId="{A2844744-1318-44EE-978C-5CDEF5E6E116}">
      <dgm:prSet phldrT="[Texte]"/>
      <dgm:spPr/>
      <dgm:t>
        <a:bodyPr/>
        <a:lstStyle/>
        <a:p>
          <a:r>
            <a:rPr lang="fr-FR" dirty="0" smtClean="0"/>
            <a:t>ERNESTO</a:t>
          </a:r>
          <a:endParaRPr lang="fr-FR" dirty="0"/>
        </a:p>
      </dgm:t>
    </dgm:pt>
    <dgm:pt modelId="{2F58C7F3-176C-4075-B005-0ED1EC42A29A}" type="parTrans" cxnId="{E89680BE-4862-418D-BD17-BBBC20CDCD07}">
      <dgm:prSet/>
      <dgm:spPr/>
      <dgm:t>
        <a:bodyPr/>
        <a:lstStyle/>
        <a:p>
          <a:endParaRPr lang="fr-FR"/>
        </a:p>
      </dgm:t>
    </dgm:pt>
    <dgm:pt modelId="{CDDCCF49-548A-4A8B-8F7D-F9FBCB5F9B3A}" type="sibTrans" cxnId="{E89680BE-4862-418D-BD17-BBBC20CDCD07}">
      <dgm:prSet/>
      <dgm:spPr/>
      <dgm:t>
        <a:bodyPr/>
        <a:lstStyle/>
        <a:p>
          <a:endParaRPr lang="fr-FR"/>
        </a:p>
      </dgm:t>
    </dgm:pt>
    <dgm:pt modelId="{8953B6D3-9B20-4087-970D-3D4EF41DDC75}">
      <dgm:prSet/>
      <dgm:spPr/>
      <dgm:t>
        <a:bodyPr/>
        <a:lstStyle/>
        <a:p>
          <a:r>
            <a:rPr lang="fr-FR" dirty="0" smtClean="0"/>
            <a:t>Refuse la 6</a:t>
          </a:r>
          <a:r>
            <a:rPr lang="fr-FR" baseline="30000" dirty="0" smtClean="0"/>
            <a:t>ème</a:t>
          </a:r>
          <a:r>
            <a:rPr lang="fr-FR" dirty="0" smtClean="0"/>
            <a:t> crêpe et propose de l’offrir au boulanger contre un peu de sa farine.</a:t>
          </a:r>
          <a:endParaRPr lang="fr-FR" dirty="0"/>
        </a:p>
      </dgm:t>
    </dgm:pt>
    <dgm:pt modelId="{04B5134C-77C9-4DAB-871D-1CE7F99EDE4D}" type="parTrans" cxnId="{50819562-5E4A-4451-A444-A4FE22E4AC82}">
      <dgm:prSet/>
      <dgm:spPr/>
      <dgm:t>
        <a:bodyPr/>
        <a:lstStyle/>
        <a:p>
          <a:endParaRPr lang="fr-FR"/>
        </a:p>
      </dgm:t>
    </dgm:pt>
    <dgm:pt modelId="{453952EC-27A3-4B60-A030-A3FC78E99CF2}" type="sibTrans" cxnId="{50819562-5E4A-4451-A444-A4FE22E4AC82}">
      <dgm:prSet/>
      <dgm:spPr/>
      <dgm:t>
        <a:bodyPr/>
        <a:lstStyle/>
        <a:p>
          <a:endParaRPr lang="fr-FR"/>
        </a:p>
      </dgm:t>
    </dgm:pt>
    <dgm:pt modelId="{015C8014-0B52-45F9-9227-DF7B82BAE998}">
      <dgm:prSet phldrT="[Texte]"/>
      <dgm:spPr>
        <a:solidFill>
          <a:srgbClr val="92D050"/>
        </a:solidFill>
      </dgm:spPr>
      <dgm:t>
        <a:bodyPr/>
        <a:lstStyle/>
        <a:p>
          <a:r>
            <a:rPr lang="fr-FR" dirty="0" smtClean="0"/>
            <a:t>Mr BLANCHARD</a:t>
          </a:r>
          <a:endParaRPr lang="fr-FR" dirty="0"/>
        </a:p>
      </dgm:t>
    </dgm:pt>
    <dgm:pt modelId="{B67F78D8-3A73-40C8-B247-7273F9F34D4F}" type="parTrans" cxnId="{048E3444-EF34-4995-B30F-79A13F841B39}">
      <dgm:prSet/>
      <dgm:spPr/>
      <dgm:t>
        <a:bodyPr/>
        <a:lstStyle/>
        <a:p>
          <a:endParaRPr lang="fr-FR"/>
        </a:p>
      </dgm:t>
    </dgm:pt>
    <dgm:pt modelId="{F4B66C71-1E59-4FF2-9BAC-E1670A968E21}" type="sibTrans" cxnId="{048E3444-EF34-4995-B30F-79A13F841B39}">
      <dgm:prSet/>
      <dgm:spPr/>
      <dgm:t>
        <a:bodyPr/>
        <a:lstStyle/>
        <a:p>
          <a:endParaRPr lang="fr-FR"/>
        </a:p>
      </dgm:t>
    </dgm:pt>
    <dgm:pt modelId="{2EC6B528-4A32-4475-90F4-520071D74902}">
      <dgm:prSet/>
      <dgm:spPr/>
      <dgm:t>
        <a:bodyPr/>
        <a:lstStyle/>
        <a:p>
          <a:r>
            <a:rPr lang="fr-FR" dirty="0" smtClean="0"/>
            <a:t>Donne de la farine en l’échange d’une future crêpe.</a:t>
          </a:r>
          <a:endParaRPr lang="fr-FR" dirty="0"/>
        </a:p>
      </dgm:t>
    </dgm:pt>
    <dgm:pt modelId="{7151BED7-4211-4D70-8AEF-15179A4BC2FB}" type="parTrans" cxnId="{D76C38EC-526F-4D64-A2CB-4C8649B11A5D}">
      <dgm:prSet/>
      <dgm:spPr/>
      <dgm:t>
        <a:bodyPr/>
        <a:lstStyle/>
        <a:p>
          <a:endParaRPr lang="fr-FR"/>
        </a:p>
      </dgm:t>
    </dgm:pt>
    <dgm:pt modelId="{169FDE11-45A3-4BE3-8944-944801249D37}" type="sibTrans" cxnId="{D76C38EC-526F-4D64-A2CB-4C8649B11A5D}">
      <dgm:prSet/>
      <dgm:spPr/>
      <dgm:t>
        <a:bodyPr/>
        <a:lstStyle/>
        <a:p>
          <a:endParaRPr lang="fr-FR"/>
        </a:p>
      </dgm:t>
    </dgm:pt>
    <dgm:pt modelId="{A6BDA963-2899-42FC-B0BA-A2D0B636C128}">
      <dgm:prSet phldrT="[Texte]"/>
      <dgm:spPr/>
      <dgm:t>
        <a:bodyPr/>
        <a:lstStyle/>
        <a:p>
          <a:r>
            <a:rPr lang="fr-FR" dirty="0" smtClean="0"/>
            <a:t>NATACHA</a:t>
          </a:r>
          <a:endParaRPr lang="fr-FR" dirty="0"/>
        </a:p>
      </dgm:t>
    </dgm:pt>
    <dgm:pt modelId="{16FC3479-2C6E-41C5-8BB8-09F0E78BC191}" type="parTrans" cxnId="{0E3CAD34-975E-4CE2-A286-A1AFFE50F605}">
      <dgm:prSet/>
      <dgm:spPr/>
      <dgm:t>
        <a:bodyPr/>
        <a:lstStyle/>
        <a:p>
          <a:endParaRPr lang="fr-FR"/>
        </a:p>
      </dgm:t>
    </dgm:pt>
    <dgm:pt modelId="{503E3A6E-FF0A-4D65-ADB5-76268D39B266}" type="sibTrans" cxnId="{0E3CAD34-975E-4CE2-A286-A1AFFE50F605}">
      <dgm:prSet/>
      <dgm:spPr/>
      <dgm:t>
        <a:bodyPr/>
        <a:lstStyle/>
        <a:p>
          <a:endParaRPr lang="fr-FR"/>
        </a:p>
      </dgm:t>
    </dgm:pt>
    <dgm:pt modelId="{63B8992D-E044-456A-ADAF-B0BB9AF52BF9}">
      <dgm:prSet/>
      <dgm:spPr/>
      <dgm:t>
        <a:bodyPr/>
        <a:lstStyle/>
        <a:p>
          <a:r>
            <a:rPr lang="fr-FR" dirty="0" smtClean="0"/>
            <a:t>Propose de composter les coquilles d’</a:t>
          </a:r>
          <a:r>
            <a:rPr lang="fr-FR" dirty="0" err="1" smtClean="0"/>
            <a:t>oeuf</a:t>
          </a:r>
          <a:r>
            <a:rPr lang="fr-FR" dirty="0" smtClean="0"/>
            <a:t> et la boîte à </a:t>
          </a:r>
          <a:r>
            <a:rPr lang="fr-FR" dirty="0" err="1" smtClean="0"/>
            <a:t>oeufs</a:t>
          </a:r>
          <a:r>
            <a:rPr lang="fr-FR" dirty="0" smtClean="0"/>
            <a:t>^.</a:t>
          </a:r>
          <a:endParaRPr lang="fr-FR" dirty="0"/>
        </a:p>
      </dgm:t>
    </dgm:pt>
    <dgm:pt modelId="{C4D2879D-EA79-4AD0-91BC-6F47BF90168A}" type="parTrans" cxnId="{46AB878E-4926-4D21-BFD8-4FBB759403EA}">
      <dgm:prSet/>
      <dgm:spPr/>
      <dgm:t>
        <a:bodyPr/>
        <a:lstStyle/>
        <a:p>
          <a:endParaRPr lang="fr-FR"/>
        </a:p>
      </dgm:t>
    </dgm:pt>
    <dgm:pt modelId="{0B6677C2-5FFB-43B5-AC2D-4595A150FA69}" type="sibTrans" cxnId="{46AB878E-4926-4D21-BFD8-4FBB759403EA}">
      <dgm:prSet/>
      <dgm:spPr/>
      <dgm:t>
        <a:bodyPr/>
        <a:lstStyle/>
        <a:p>
          <a:endParaRPr lang="fr-FR"/>
        </a:p>
      </dgm:t>
    </dgm:pt>
    <dgm:pt modelId="{8E12506B-E1FE-40C7-AD4E-BFD98785BB22}">
      <dgm:prSet phldrT="[Texte]"/>
      <dgm:spPr/>
      <dgm:t>
        <a:bodyPr/>
        <a:lstStyle/>
        <a:p>
          <a:r>
            <a:rPr lang="fr-FR" dirty="0" smtClean="0"/>
            <a:t>SAMIR</a:t>
          </a:r>
          <a:endParaRPr lang="fr-FR" dirty="0"/>
        </a:p>
      </dgm:t>
    </dgm:pt>
    <dgm:pt modelId="{100BA4F2-9545-4D4D-BE56-17B65D942B77}" type="parTrans" cxnId="{63CC4392-32FD-48D9-9CC1-905484D37EBA}">
      <dgm:prSet/>
      <dgm:spPr/>
      <dgm:t>
        <a:bodyPr/>
        <a:lstStyle/>
        <a:p>
          <a:endParaRPr lang="fr-FR"/>
        </a:p>
      </dgm:t>
    </dgm:pt>
    <dgm:pt modelId="{E6990B2F-231D-4D8C-A7D4-F92254B731B3}" type="sibTrans" cxnId="{63CC4392-32FD-48D9-9CC1-905484D37EBA}">
      <dgm:prSet/>
      <dgm:spPr/>
      <dgm:t>
        <a:bodyPr/>
        <a:lstStyle/>
        <a:p>
          <a:endParaRPr lang="fr-FR"/>
        </a:p>
      </dgm:t>
    </dgm:pt>
    <dgm:pt modelId="{C3FB373F-5F09-40AC-95F5-57E8C8E4597A}">
      <dgm:prSet/>
      <dgm:spPr/>
      <dgm:t>
        <a:bodyPr/>
        <a:lstStyle/>
        <a:p>
          <a:r>
            <a:rPr lang="fr-FR" dirty="0" smtClean="0"/>
            <a:t>Rappelle que les boîtes à </a:t>
          </a:r>
          <a:r>
            <a:rPr lang="fr-FR" dirty="0" err="1" smtClean="0"/>
            <a:t>oeufs</a:t>
          </a:r>
          <a:r>
            <a:rPr lang="fr-FR" dirty="0" smtClean="0"/>
            <a:t> sont faites avec des anciens billets de banque!</a:t>
          </a:r>
          <a:endParaRPr lang="fr-FR" dirty="0"/>
        </a:p>
      </dgm:t>
    </dgm:pt>
    <dgm:pt modelId="{691FBDE5-28B1-4066-8E45-9E2A045260B2}" type="parTrans" cxnId="{90653D48-7AF4-4887-80DE-7463BAEB77EC}">
      <dgm:prSet/>
      <dgm:spPr/>
      <dgm:t>
        <a:bodyPr/>
        <a:lstStyle/>
        <a:p>
          <a:endParaRPr lang="fr-FR"/>
        </a:p>
      </dgm:t>
    </dgm:pt>
    <dgm:pt modelId="{D5EA9ECA-CF92-4D8A-904D-5D7A3E80A000}" type="sibTrans" cxnId="{90653D48-7AF4-4887-80DE-7463BAEB77EC}">
      <dgm:prSet/>
      <dgm:spPr/>
      <dgm:t>
        <a:bodyPr/>
        <a:lstStyle/>
        <a:p>
          <a:endParaRPr lang="fr-FR"/>
        </a:p>
      </dgm:t>
    </dgm:pt>
    <dgm:pt modelId="{D1D74E71-8899-4926-9F20-19F1BEA8D48A}">
      <dgm:prSet phldrT="[Texte]"/>
      <dgm:spPr/>
      <dgm:t>
        <a:bodyPr/>
        <a:lstStyle/>
        <a:p>
          <a:r>
            <a:rPr lang="fr-FR" dirty="0" smtClean="0"/>
            <a:t>MELAINE</a:t>
          </a:r>
          <a:endParaRPr lang="fr-FR" dirty="0"/>
        </a:p>
      </dgm:t>
    </dgm:pt>
    <dgm:pt modelId="{09F19F81-5519-43CE-941E-C822D02223DD}" type="parTrans" cxnId="{D9C47960-591A-4D1C-A4D7-C30D1D9BE2E3}">
      <dgm:prSet/>
      <dgm:spPr/>
      <dgm:t>
        <a:bodyPr/>
        <a:lstStyle/>
        <a:p>
          <a:endParaRPr lang="fr-FR"/>
        </a:p>
      </dgm:t>
    </dgm:pt>
    <dgm:pt modelId="{7A0EE002-E733-4994-A98E-C373D9195FC7}" type="sibTrans" cxnId="{D9C47960-591A-4D1C-A4D7-C30D1D9BE2E3}">
      <dgm:prSet/>
      <dgm:spPr/>
      <dgm:t>
        <a:bodyPr/>
        <a:lstStyle/>
        <a:p>
          <a:endParaRPr lang="fr-FR"/>
        </a:p>
      </dgm:t>
    </dgm:pt>
    <dgm:pt modelId="{D53655CF-F253-45A3-A306-2F4A2F77AFD1}">
      <dgm:prSet/>
      <dgm:spPr/>
      <dgm:t>
        <a:bodyPr/>
        <a:lstStyle/>
        <a:p>
          <a:r>
            <a:rPr lang="fr-FR" dirty="0" smtClean="0"/>
            <a:t>Catastrophe! Plus d’ingrédients, maman  a fait des gâteaux ce </a:t>
          </a:r>
          <a:r>
            <a:rPr lang="fr-FR" dirty="0" err="1" smtClean="0"/>
            <a:t>we</a:t>
          </a:r>
          <a:r>
            <a:rPr lang="fr-FR" dirty="0" smtClean="0"/>
            <a:t>!</a:t>
          </a:r>
          <a:endParaRPr lang="fr-FR" dirty="0"/>
        </a:p>
      </dgm:t>
    </dgm:pt>
    <dgm:pt modelId="{BBA69A02-D7D6-4410-BAC7-4FA68F950C2D}" type="parTrans" cxnId="{A74820FD-4075-474B-AF88-76C28CF1C6F1}">
      <dgm:prSet/>
      <dgm:spPr/>
      <dgm:t>
        <a:bodyPr/>
        <a:lstStyle/>
        <a:p>
          <a:endParaRPr lang="fr-FR"/>
        </a:p>
      </dgm:t>
    </dgm:pt>
    <dgm:pt modelId="{39DFA6F1-6F87-488A-82D4-06C1ACE26CC3}" type="sibTrans" cxnId="{A74820FD-4075-474B-AF88-76C28CF1C6F1}">
      <dgm:prSet/>
      <dgm:spPr/>
      <dgm:t>
        <a:bodyPr/>
        <a:lstStyle/>
        <a:p>
          <a:endParaRPr lang="fr-FR"/>
        </a:p>
      </dgm:t>
    </dgm:pt>
    <dgm:pt modelId="{DEDB9592-8038-4AB6-A0E8-5D1A0AD9E2C9}">
      <dgm:prSet/>
      <dgm:spPr/>
      <dgm:t>
        <a:bodyPr/>
        <a:lstStyle/>
        <a:p>
          <a:r>
            <a:rPr lang="fr-FR" dirty="0" smtClean="0"/>
            <a:t>Hyper-catastrophe! Papa a pris le dernier sac poubelle!</a:t>
          </a:r>
          <a:endParaRPr lang="fr-FR" dirty="0"/>
        </a:p>
      </dgm:t>
    </dgm:pt>
    <dgm:pt modelId="{72D6E183-C6A7-442E-B7B8-CD43112256F2}" type="parTrans" cxnId="{1F8128B9-9510-458C-BB62-556E421C7550}">
      <dgm:prSet/>
      <dgm:spPr/>
      <dgm:t>
        <a:bodyPr/>
        <a:lstStyle/>
        <a:p>
          <a:endParaRPr lang="fr-FR"/>
        </a:p>
      </dgm:t>
    </dgm:pt>
    <dgm:pt modelId="{48C0E787-A8FC-4A1C-B0EF-3897249B4068}" type="sibTrans" cxnId="{1F8128B9-9510-458C-BB62-556E421C7550}">
      <dgm:prSet/>
      <dgm:spPr/>
      <dgm:t>
        <a:bodyPr/>
        <a:lstStyle/>
        <a:p>
          <a:endParaRPr lang="fr-FR"/>
        </a:p>
      </dgm:t>
    </dgm:pt>
    <dgm:pt modelId="{B1D6918C-8014-4B26-AAF9-940692322EB7}">
      <dgm:prSet phldrT="[Texte]"/>
      <dgm:spPr/>
      <dgm:t>
        <a:bodyPr/>
        <a:lstStyle/>
        <a:p>
          <a:r>
            <a:rPr lang="fr-FR" dirty="0" smtClean="0"/>
            <a:t>GISELE</a:t>
          </a:r>
          <a:endParaRPr lang="fr-FR" dirty="0"/>
        </a:p>
      </dgm:t>
    </dgm:pt>
    <dgm:pt modelId="{473C6A28-DDDA-4283-AF2B-C45B22F3BF5B}" type="parTrans" cxnId="{8C1EEAA5-1A31-445E-A0E1-4EF4A596A651}">
      <dgm:prSet/>
      <dgm:spPr/>
      <dgm:t>
        <a:bodyPr/>
        <a:lstStyle/>
        <a:p>
          <a:endParaRPr lang="fr-FR"/>
        </a:p>
      </dgm:t>
    </dgm:pt>
    <dgm:pt modelId="{3F6E5583-D33C-4FF7-AD8E-97C99BDBB3D8}" type="sibTrans" cxnId="{8C1EEAA5-1A31-445E-A0E1-4EF4A596A651}">
      <dgm:prSet/>
      <dgm:spPr/>
      <dgm:t>
        <a:bodyPr/>
        <a:lstStyle/>
        <a:p>
          <a:endParaRPr lang="fr-FR"/>
        </a:p>
      </dgm:t>
    </dgm:pt>
    <dgm:pt modelId="{F9AFBD2E-1A91-435E-BE8C-292F38AA4841}">
      <dgm:prSet/>
      <dgm:spPr/>
      <dgm:t>
        <a:bodyPr/>
        <a:lstStyle/>
        <a:p>
          <a:r>
            <a:rPr lang="fr-FR" dirty="0" smtClean="0"/>
            <a:t>Il faut changer nos  plans: nous débrouiller pour faire nos crêpes sans argent, sans ingrédients et sans poubelle. Réfléchissons!</a:t>
          </a:r>
          <a:endParaRPr lang="fr-FR" dirty="0"/>
        </a:p>
      </dgm:t>
    </dgm:pt>
    <dgm:pt modelId="{C628C08C-6F96-4DD5-9923-0F9BB6DA7B61}" type="parTrans" cxnId="{1C722F79-458B-4957-92A5-13EF7A32E7C7}">
      <dgm:prSet/>
      <dgm:spPr/>
      <dgm:t>
        <a:bodyPr/>
        <a:lstStyle/>
        <a:p>
          <a:endParaRPr lang="fr-FR"/>
        </a:p>
      </dgm:t>
    </dgm:pt>
    <dgm:pt modelId="{F3D36730-8296-498D-87A0-2C7FA8AA11C5}" type="sibTrans" cxnId="{1C722F79-458B-4957-92A5-13EF7A32E7C7}">
      <dgm:prSet/>
      <dgm:spPr/>
      <dgm:t>
        <a:bodyPr/>
        <a:lstStyle/>
        <a:p>
          <a:endParaRPr lang="fr-FR"/>
        </a:p>
      </dgm:t>
    </dgm:pt>
    <dgm:pt modelId="{08D3A31A-3177-4D24-A488-A8538F132EEA}">
      <dgm:prSet phldrT="[Texte]"/>
      <dgm:spPr/>
      <dgm:t>
        <a:bodyPr/>
        <a:lstStyle/>
        <a:p>
          <a:r>
            <a:rPr lang="fr-FR" dirty="0" smtClean="0"/>
            <a:t>MELAINE</a:t>
          </a:r>
          <a:endParaRPr lang="fr-FR" dirty="0"/>
        </a:p>
      </dgm:t>
    </dgm:pt>
    <dgm:pt modelId="{559683B4-A23B-43EE-B822-AFF212644D2A}" type="parTrans" cxnId="{FB2134C8-6F8B-4AD4-BAEA-1B65CEC47EC0}">
      <dgm:prSet/>
      <dgm:spPr/>
      <dgm:t>
        <a:bodyPr/>
        <a:lstStyle/>
        <a:p>
          <a:endParaRPr lang="fr-FR"/>
        </a:p>
      </dgm:t>
    </dgm:pt>
    <dgm:pt modelId="{8C4FD9A3-D751-4986-A480-3A2E0CFA1571}" type="sibTrans" cxnId="{FB2134C8-6F8B-4AD4-BAEA-1B65CEC47EC0}">
      <dgm:prSet/>
      <dgm:spPr/>
      <dgm:t>
        <a:bodyPr/>
        <a:lstStyle/>
        <a:p>
          <a:endParaRPr lang="fr-FR"/>
        </a:p>
      </dgm:t>
    </dgm:pt>
    <dgm:pt modelId="{FBC55CBB-E0ED-4B1A-A005-8C40B678CC6C}">
      <dgm:prSet/>
      <dgm:spPr/>
      <dgm:t>
        <a:bodyPr/>
        <a:lstStyle/>
        <a:p>
          <a:r>
            <a:rPr lang="fr-FR" dirty="0" smtClean="0"/>
            <a:t>Propose de cueillir 5 pommes</a:t>
          </a:r>
          <a:endParaRPr lang="fr-FR" dirty="0"/>
        </a:p>
      </dgm:t>
    </dgm:pt>
    <dgm:pt modelId="{65F703EE-4DF7-4108-86FB-E8D61C82D193}" type="parTrans" cxnId="{4501695C-57FA-4B15-B720-4B12F4F51EBD}">
      <dgm:prSet/>
      <dgm:spPr/>
      <dgm:t>
        <a:bodyPr/>
        <a:lstStyle/>
        <a:p>
          <a:endParaRPr lang="fr-FR"/>
        </a:p>
      </dgm:t>
    </dgm:pt>
    <dgm:pt modelId="{ED661A5B-7313-4216-B8EB-1FEBA7E45E5F}" type="sibTrans" cxnId="{4501695C-57FA-4B15-B720-4B12F4F51EBD}">
      <dgm:prSet/>
      <dgm:spPr/>
      <dgm:t>
        <a:bodyPr/>
        <a:lstStyle/>
        <a:p>
          <a:endParaRPr lang="fr-FR"/>
        </a:p>
      </dgm:t>
    </dgm:pt>
    <dgm:pt modelId="{1882024F-48BE-4084-8E3B-FE490944C163}">
      <dgm:prSet/>
      <dgm:spPr/>
      <dgm:t>
        <a:bodyPr/>
        <a:lstStyle/>
        <a:p>
          <a:r>
            <a:rPr lang="fr-FR" dirty="0" smtClean="0"/>
            <a:t> De toutes façons, 12 crêpes c’était beaucoup trop, 6 aurait suffit!</a:t>
          </a:r>
          <a:endParaRPr lang="fr-FR" dirty="0"/>
        </a:p>
      </dgm:t>
    </dgm:pt>
    <dgm:pt modelId="{79CEBF4D-FAB3-483F-B84A-4A83477898CE}" type="parTrans" cxnId="{CD1E9BD8-C6B7-4613-ABF4-38C57961932D}">
      <dgm:prSet/>
      <dgm:spPr/>
      <dgm:t>
        <a:bodyPr/>
        <a:lstStyle/>
        <a:p>
          <a:endParaRPr lang="fr-FR"/>
        </a:p>
      </dgm:t>
    </dgm:pt>
    <dgm:pt modelId="{41EA4DB6-4005-496F-B6BF-12A7755D69B9}" type="sibTrans" cxnId="{CD1E9BD8-C6B7-4613-ABF4-38C57961932D}">
      <dgm:prSet/>
      <dgm:spPr/>
      <dgm:t>
        <a:bodyPr/>
        <a:lstStyle/>
        <a:p>
          <a:endParaRPr lang="fr-FR"/>
        </a:p>
      </dgm:t>
    </dgm:pt>
    <dgm:pt modelId="{05F99E65-279B-4933-AFE0-AAA14C56D421}">
      <dgm:prSet/>
      <dgm:spPr/>
      <dgm:t>
        <a:bodyPr/>
        <a:lstStyle/>
        <a:p>
          <a:r>
            <a:rPr lang="fr-FR" dirty="0" smtClean="0"/>
            <a:t>Mais oui! Bien sûr!</a:t>
          </a:r>
          <a:endParaRPr lang="fr-FR" dirty="0"/>
        </a:p>
      </dgm:t>
    </dgm:pt>
    <dgm:pt modelId="{A07732FD-0B66-4FAF-807F-6194A107F12E}" type="parTrans" cxnId="{163DB220-CDFA-4E1B-847D-67859DA1BF11}">
      <dgm:prSet/>
      <dgm:spPr/>
      <dgm:t>
        <a:bodyPr/>
        <a:lstStyle/>
        <a:p>
          <a:endParaRPr lang="fr-FR"/>
        </a:p>
      </dgm:t>
    </dgm:pt>
    <dgm:pt modelId="{1A14C17E-19A7-498E-BA8D-AE97ABA80D4B}" type="sibTrans" cxnId="{163DB220-CDFA-4E1B-847D-67859DA1BF11}">
      <dgm:prSet/>
      <dgm:spPr/>
      <dgm:t>
        <a:bodyPr/>
        <a:lstStyle/>
        <a:p>
          <a:endParaRPr lang="fr-FR"/>
        </a:p>
      </dgm:t>
    </dgm:pt>
    <dgm:pt modelId="{530A8879-EF9A-4174-BAB9-98498A00A456}">
      <dgm:prSet/>
      <dgm:spPr/>
      <dgm:t>
        <a:bodyPr/>
        <a:lstStyle/>
        <a:p>
          <a:r>
            <a:rPr lang="fr-FR" dirty="0" smtClean="0"/>
            <a:t>Propose d’échanger la compote de pommes contre du lait à la ferme de Monsieur Laurent.</a:t>
          </a:r>
          <a:endParaRPr lang="fr-FR" dirty="0"/>
        </a:p>
      </dgm:t>
    </dgm:pt>
    <dgm:pt modelId="{E0FFE1C0-0034-4815-880C-9E457EAAE64E}" type="parTrans" cxnId="{BC16E4AE-BE2A-4EDC-9E52-9F6D90540794}">
      <dgm:prSet/>
      <dgm:spPr/>
      <dgm:t>
        <a:bodyPr/>
        <a:lstStyle/>
        <a:p>
          <a:endParaRPr lang="fr-FR"/>
        </a:p>
      </dgm:t>
    </dgm:pt>
    <dgm:pt modelId="{0C63E4B3-6FAD-4D1F-9EA7-6936F5A7FC15}" type="sibTrans" cxnId="{BC16E4AE-BE2A-4EDC-9E52-9F6D90540794}">
      <dgm:prSet/>
      <dgm:spPr/>
      <dgm:t>
        <a:bodyPr/>
        <a:lstStyle/>
        <a:p>
          <a:endParaRPr lang="fr-FR"/>
        </a:p>
      </dgm:t>
    </dgm:pt>
    <dgm:pt modelId="{82B0D8D2-1FDC-4C31-929F-BF0FB015082A}" type="pres">
      <dgm:prSet presAssocID="{7184DEB1-D8E9-4284-A648-D307759C48C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B8CDE11-4325-437B-9AA8-871C4A29837B}" type="pres">
      <dgm:prSet presAssocID="{D1D74E71-8899-4926-9F20-19F1BEA8D48A}" presName="composite" presStyleCnt="0"/>
      <dgm:spPr/>
    </dgm:pt>
    <dgm:pt modelId="{9F186D11-1459-4C07-A71C-F18D3B6C88BE}" type="pres">
      <dgm:prSet presAssocID="{D1D74E71-8899-4926-9F20-19F1BEA8D48A}" presName="parentText" presStyleLbl="alignNode1" presStyleIdx="0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CFBCA-BAB2-47E2-890D-7F18DC931366}" type="pres">
      <dgm:prSet presAssocID="{D1D74E71-8899-4926-9F20-19F1BEA8D48A}" presName="descendantText" presStyleLbl="alignAcc1" presStyleIdx="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4283C2-0766-4E44-AB68-C34EAB556A30}" type="pres">
      <dgm:prSet presAssocID="{7A0EE002-E733-4994-A98E-C373D9195FC7}" presName="sp" presStyleCnt="0"/>
      <dgm:spPr/>
    </dgm:pt>
    <dgm:pt modelId="{DD5E32A1-D0D0-49D8-9C51-A3C8D727D3F2}" type="pres">
      <dgm:prSet presAssocID="{B1D6918C-8014-4B26-AAF9-940692322EB7}" presName="composite" presStyleCnt="0"/>
      <dgm:spPr/>
    </dgm:pt>
    <dgm:pt modelId="{4B8D75F2-C872-415B-9CB6-7EEECA1832D4}" type="pres">
      <dgm:prSet presAssocID="{B1D6918C-8014-4B26-AAF9-940692322EB7}" presName="parentText" presStyleLbl="alignNode1" presStyleIdx="1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A19054-E4A3-4F01-912A-50BA88CAFC8B}" type="pres">
      <dgm:prSet presAssocID="{B1D6918C-8014-4B26-AAF9-940692322EB7}" presName="descendantText" presStyleLbl="alignAcc1" presStyleIdx="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B0C1FD-336A-46E8-A631-3AB339A85836}" type="pres">
      <dgm:prSet presAssocID="{3F6E5583-D33C-4FF7-AD8E-97C99BDBB3D8}" presName="sp" presStyleCnt="0"/>
      <dgm:spPr/>
    </dgm:pt>
    <dgm:pt modelId="{D977A2E8-2F01-4E90-824D-18510AD4D17D}" type="pres">
      <dgm:prSet presAssocID="{08D3A31A-3177-4D24-A488-A8538F132EEA}" presName="composite" presStyleCnt="0"/>
      <dgm:spPr/>
    </dgm:pt>
    <dgm:pt modelId="{2AF2AF11-BA6E-4301-9292-F564439AD11D}" type="pres">
      <dgm:prSet presAssocID="{08D3A31A-3177-4D24-A488-A8538F132EEA}" presName="parentText" presStyleLbl="alignNode1" presStyleIdx="2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757F26-51C2-4A0F-A956-99D869FB7F0B}" type="pres">
      <dgm:prSet presAssocID="{08D3A31A-3177-4D24-A488-A8538F132EEA}" presName="descendantText" presStyleLbl="alignAcc1" presStyleIdx="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5C653B-D721-4202-A799-8D332BBC2AA3}" type="pres">
      <dgm:prSet presAssocID="{8C4FD9A3-D751-4986-A480-3A2E0CFA1571}" presName="sp" presStyleCnt="0"/>
      <dgm:spPr/>
    </dgm:pt>
    <dgm:pt modelId="{5BC980D0-6362-48E0-9AB1-48092245B2A6}" type="pres">
      <dgm:prSet presAssocID="{D1577B61-836C-4A31-B290-D89C4DA65DC9}" presName="composite" presStyleCnt="0"/>
      <dgm:spPr/>
    </dgm:pt>
    <dgm:pt modelId="{92C10948-83C0-432A-BEBC-C199D6594F59}" type="pres">
      <dgm:prSet presAssocID="{D1577B61-836C-4A31-B290-D89C4DA65DC9}" presName="parentText" presStyleLbl="alignNode1" presStyleIdx="3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637DC-B734-408D-BFB4-53D0F1AF370F}" type="pres">
      <dgm:prSet presAssocID="{D1577B61-836C-4A31-B290-D89C4DA65DC9}" presName="descendantText" presStyleLbl="alignAcc1" presStyleIdx="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0E49C4-D20C-453D-B8E8-E0B58AC1B9C2}" type="pres">
      <dgm:prSet presAssocID="{16406431-5995-4823-A0CC-96BE583D227D}" presName="sp" presStyleCnt="0"/>
      <dgm:spPr/>
    </dgm:pt>
    <dgm:pt modelId="{ADFEC264-769B-4A3E-B1B5-755B2248A360}" type="pres">
      <dgm:prSet presAssocID="{7B395CF0-D3FC-4A0B-9342-79C8E4D11A4C}" presName="composite" presStyleCnt="0"/>
      <dgm:spPr/>
    </dgm:pt>
    <dgm:pt modelId="{E393C4A8-AF89-4F12-88DA-AA9EF47D9ECA}" type="pres">
      <dgm:prSet presAssocID="{7B395CF0-D3FC-4A0B-9342-79C8E4D11A4C}" presName="parentText" presStyleLbl="alignNode1" presStyleIdx="4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26D8B7-ECE1-40D3-957C-B21FC73BF57F}" type="pres">
      <dgm:prSet presAssocID="{7B395CF0-D3FC-4A0B-9342-79C8E4D11A4C}" presName="descendantText" presStyleLbl="alignAcc1" presStyleIdx="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9791FE-B4E4-4CC9-B85F-BCCDF16AE7C9}" type="pres">
      <dgm:prSet presAssocID="{C47C72AE-0333-40C0-9EF7-F9BE5C19A13C}" presName="sp" presStyleCnt="0"/>
      <dgm:spPr/>
    </dgm:pt>
    <dgm:pt modelId="{45F0B1BE-19EF-4BCB-BBC3-B171B3D66242}" type="pres">
      <dgm:prSet presAssocID="{1365EF94-E50E-4F9F-B62A-8CEFA7AAB7B5}" presName="composite" presStyleCnt="0"/>
      <dgm:spPr/>
    </dgm:pt>
    <dgm:pt modelId="{26A16404-98AD-46A7-9BDF-92878BCFCD1A}" type="pres">
      <dgm:prSet presAssocID="{1365EF94-E50E-4F9F-B62A-8CEFA7AAB7B5}" presName="parentText" presStyleLbl="alignNode1" presStyleIdx="5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203460-3F6E-4C21-AB19-05AC6ACDA81B}" type="pres">
      <dgm:prSet presAssocID="{1365EF94-E50E-4F9F-B62A-8CEFA7AAB7B5}" presName="descendantText" presStyleLbl="alignAcc1" presStyleIdx="5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EDF1F2-F042-4F6D-9FF6-200E8D59625C}" type="pres">
      <dgm:prSet presAssocID="{04E4F794-C77F-4D3B-8802-EB5946EACEAA}" presName="sp" presStyleCnt="0"/>
      <dgm:spPr/>
    </dgm:pt>
    <dgm:pt modelId="{787CD3CD-883B-4138-9938-99876D7385D8}" type="pres">
      <dgm:prSet presAssocID="{5B2593F1-5D50-4178-B8FA-E920C01090DA}" presName="composite" presStyleCnt="0"/>
      <dgm:spPr/>
    </dgm:pt>
    <dgm:pt modelId="{1EE31E14-115D-405B-A347-01A9E16D2A19}" type="pres">
      <dgm:prSet presAssocID="{5B2593F1-5D50-4178-B8FA-E920C01090DA}" presName="parentText" presStyleLbl="alignNode1" presStyleIdx="6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2AE2038-5349-4C93-A6BC-B04E35220AEE}" type="pres">
      <dgm:prSet presAssocID="{5B2593F1-5D50-4178-B8FA-E920C01090DA}" presName="descendantText" presStyleLbl="alignAcc1" presStyleIdx="6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B97EF8-59A9-409B-B6E4-FB38C945B443}" type="pres">
      <dgm:prSet presAssocID="{A4A4443C-8129-4B14-B46C-276F3AE2BCBE}" presName="sp" presStyleCnt="0"/>
      <dgm:spPr/>
    </dgm:pt>
    <dgm:pt modelId="{B2EDEF6C-7F65-4874-934D-B45A3FCB1D19}" type="pres">
      <dgm:prSet presAssocID="{BB3B3E14-7D53-4D28-8DBF-68E8C5F440AD}" presName="composite" presStyleCnt="0"/>
      <dgm:spPr/>
    </dgm:pt>
    <dgm:pt modelId="{85F76891-8768-4873-93EB-A74FD9096A8E}" type="pres">
      <dgm:prSet presAssocID="{BB3B3E14-7D53-4D28-8DBF-68E8C5F440AD}" presName="parentText" presStyleLbl="alignNode1" presStyleIdx="7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2F18CE-13D0-4DC6-A46D-C15BFABB205B}" type="pres">
      <dgm:prSet presAssocID="{BB3B3E14-7D53-4D28-8DBF-68E8C5F440AD}" presName="descendantText" presStyleLbl="alignAcc1" presStyleIdx="7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7EE9AE-31CE-494B-BE0A-3179B71B614A}" type="pres">
      <dgm:prSet presAssocID="{3A284AFA-F2E0-4A21-A99A-088F283E4A88}" presName="sp" presStyleCnt="0"/>
      <dgm:spPr/>
    </dgm:pt>
    <dgm:pt modelId="{A8374131-188E-44F5-9605-DF029956DD40}" type="pres">
      <dgm:prSet presAssocID="{45B24727-9C1A-4B52-B60E-7959D821F736}" presName="composite" presStyleCnt="0"/>
      <dgm:spPr/>
    </dgm:pt>
    <dgm:pt modelId="{70A42E45-1793-4ABA-A249-C07AEB71E119}" type="pres">
      <dgm:prSet presAssocID="{45B24727-9C1A-4B52-B60E-7959D821F736}" presName="parentText" presStyleLbl="alignNode1" presStyleIdx="8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6E5275-1E8B-45F1-ACBC-7A200A10C989}" type="pres">
      <dgm:prSet presAssocID="{45B24727-9C1A-4B52-B60E-7959D821F736}" presName="descendantText" presStyleLbl="alignAcc1" presStyleIdx="8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82FB8-DFE0-4EB0-871F-3FC25BD980AB}" type="pres">
      <dgm:prSet presAssocID="{B0818C4D-7E8C-4EA4-BCFD-09655CF9AC49}" presName="sp" presStyleCnt="0"/>
      <dgm:spPr/>
    </dgm:pt>
    <dgm:pt modelId="{68C568B2-307F-4E60-84EB-4CD11B41B88D}" type="pres">
      <dgm:prSet presAssocID="{417C8683-5DF7-4B62-B791-A7CBA908D3F4}" presName="composite" presStyleCnt="0"/>
      <dgm:spPr/>
    </dgm:pt>
    <dgm:pt modelId="{108BD2D9-BB6E-4DBA-B39B-58BD71C06A89}" type="pres">
      <dgm:prSet presAssocID="{417C8683-5DF7-4B62-B791-A7CBA908D3F4}" presName="parentText" presStyleLbl="alignNode1" presStyleIdx="9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1AA266-78F2-4A94-BEB4-75C688AB90AF}" type="pres">
      <dgm:prSet presAssocID="{417C8683-5DF7-4B62-B791-A7CBA908D3F4}" presName="descendantText" presStyleLbl="alignAcc1" presStyleIdx="9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9DEC32-6684-4300-ABF4-A2AEEF0A65E3}" type="pres">
      <dgm:prSet presAssocID="{F7A2F46B-EEC2-42F2-9F4A-6315965A6191}" presName="sp" presStyleCnt="0"/>
      <dgm:spPr/>
    </dgm:pt>
    <dgm:pt modelId="{3B6218B4-25CC-46FA-94A8-3C6522B31E70}" type="pres">
      <dgm:prSet presAssocID="{277918CF-5250-43FB-B020-6D91EB424388}" presName="composite" presStyleCnt="0"/>
      <dgm:spPr/>
    </dgm:pt>
    <dgm:pt modelId="{B9B3682A-0CB3-4C12-8CEB-D8DC2050D476}" type="pres">
      <dgm:prSet presAssocID="{277918CF-5250-43FB-B020-6D91EB424388}" presName="parentText" presStyleLbl="alignNode1" presStyleIdx="10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C8F040-0F36-45C0-B2CC-D51DE8DB07E9}" type="pres">
      <dgm:prSet presAssocID="{277918CF-5250-43FB-B020-6D91EB424388}" presName="descendantText" presStyleLbl="alignAcc1" presStyleIdx="1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C66392-7AD4-4FB6-8BFA-28B4839441CA}" type="pres">
      <dgm:prSet presAssocID="{9FEA2217-63E6-4DC9-A060-9EFA2B6A867E}" presName="sp" presStyleCnt="0"/>
      <dgm:spPr/>
    </dgm:pt>
    <dgm:pt modelId="{C8E728A4-3FA7-4849-B864-9F1D99A034A1}" type="pres">
      <dgm:prSet presAssocID="{A2844744-1318-44EE-978C-5CDEF5E6E116}" presName="composite" presStyleCnt="0"/>
      <dgm:spPr/>
    </dgm:pt>
    <dgm:pt modelId="{0EAAB2AB-5BDE-48AD-9A7E-2E1AF9D87C8F}" type="pres">
      <dgm:prSet presAssocID="{A2844744-1318-44EE-978C-5CDEF5E6E116}" presName="parentText" presStyleLbl="alignNode1" presStyleIdx="11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65D832-BE60-4AAF-B43D-C92F765F904B}" type="pres">
      <dgm:prSet presAssocID="{A2844744-1318-44EE-978C-5CDEF5E6E116}" presName="descendantText" presStyleLbl="alignAcc1" presStyleIdx="1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B24755-D896-44B3-9559-B2EA3021DA9E}" type="pres">
      <dgm:prSet presAssocID="{CDDCCF49-548A-4A8B-8F7D-F9FBCB5F9B3A}" presName="sp" presStyleCnt="0"/>
      <dgm:spPr/>
    </dgm:pt>
    <dgm:pt modelId="{4D544B86-24D2-46C0-8AB6-6D6CF68007EB}" type="pres">
      <dgm:prSet presAssocID="{015C8014-0B52-45F9-9227-DF7B82BAE998}" presName="composite" presStyleCnt="0"/>
      <dgm:spPr/>
    </dgm:pt>
    <dgm:pt modelId="{2CBD8C53-6F9A-4A22-AD4D-66D64A56AD5F}" type="pres">
      <dgm:prSet presAssocID="{015C8014-0B52-45F9-9227-DF7B82BAE998}" presName="parentText" presStyleLbl="alignNode1" presStyleIdx="12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9C1BA4-D627-4466-8FAE-7F63D3D5C169}" type="pres">
      <dgm:prSet presAssocID="{015C8014-0B52-45F9-9227-DF7B82BAE998}" presName="descendantText" presStyleLbl="alignAcc1" presStyleIdx="1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4AB0D9-46CC-463A-BCCF-BCC35DA4A4E2}" type="pres">
      <dgm:prSet presAssocID="{F4B66C71-1E59-4FF2-9BAC-E1670A968E21}" presName="sp" presStyleCnt="0"/>
      <dgm:spPr/>
    </dgm:pt>
    <dgm:pt modelId="{221E39AA-CA68-4533-BE47-BDA104C8211A}" type="pres">
      <dgm:prSet presAssocID="{A6BDA963-2899-42FC-B0BA-A2D0B636C128}" presName="composite" presStyleCnt="0"/>
      <dgm:spPr/>
    </dgm:pt>
    <dgm:pt modelId="{D0BED9C8-557B-42CB-A36A-89E522882A07}" type="pres">
      <dgm:prSet presAssocID="{A6BDA963-2899-42FC-B0BA-A2D0B636C128}" presName="parentText" presStyleLbl="alignNode1" presStyleIdx="13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2F1FAF-B800-4337-937B-67EC947E5840}" type="pres">
      <dgm:prSet presAssocID="{A6BDA963-2899-42FC-B0BA-A2D0B636C128}" presName="descendantText" presStyleLbl="alignAcc1" presStyleIdx="1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5D6F7F6-5E0F-4D65-8FEC-01DD05FB60BD}" type="pres">
      <dgm:prSet presAssocID="{503E3A6E-FF0A-4D65-ADB5-76268D39B266}" presName="sp" presStyleCnt="0"/>
      <dgm:spPr/>
    </dgm:pt>
    <dgm:pt modelId="{063B4DC4-D0BF-4572-BD43-4858D446FF91}" type="pres">
      <dgm:prSet presAssocID="{8E12506B-E1FE-40C7-AD4E-BFD98785BB22}" presName="composite" presStyleCnt="0"/>
      <dgm:spPr/>
    </dgm:pt>
    <dgm:pt modelId="{58D7AE47-247F-4E4B-890C-4331B028C68E}" type="pres">
      <dgm:prSet presAssocID="{8E12506B-E1FE-40C7-AD4E-BFD98785BB22}" presName="parentText" presStyleLbl="alignNode1" presStyleIdx="14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BBA90B-490A-41F6-82CE-A7E03F208236}" type="pres">
      <dgm:prSet presAssocID="{8E12506B-E1FE-40C7-AD4E-BFD98785BB22}" presName="descendantText" presStyleLbl="alignAcc1" presStyleIdx="1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490CC0-B537-4B3B-941B-81CF61DB738B}" srcId="{7184DEB1-D8E9-4284-A648-D307759C48CA}" destId="{7B395CF0-D3FC-4A0B-9342-79C8E4D11A4C}" srcOrd="4" destOrd="0" parTransId="{CE355C6A-5F37-400B-BA28-D3C1A29F50F0}" sibTransId="{C47C72AE-0333-40C0-9EF7-F9BE5C19A13C}"/>
    <dgm:cxn modelId="{209BEB08-6880-467A-8EB1-0C2A9BACDC1A}" type="presOf" srcId="{A74399CE-24E0-46BC-A0B5-B2573326A3B0}" destId="{2FC8F040-0F36-45C0-B2CC-D51DE8DB07E9}" srcOrd="0" destOrd="0" presId="urn:microsoft.com/office/officeart/2005/8/layout/chevron2"/>
    <dgm:cxn modelId="{75F54475-FC4F-471A-88E8-C7E2529A9D62}" type="presOf" srcId="{B1D6918C-8014-4B26-AAF9-940692322EB7}" destId="{4B8D75F2-C872-415B-9CB6-7EEECA1832D4}" srcOrd="0" destOrd="0" presId="urn:microsoft.com/office/officeart/2005/8/layout/chevron2"/>
    <dgm:cxn modelId="{EE780465-889F-4438-9760-E064C4D4C98C}" srcId="{277918CF-5250-43FB-B020-6D91EB424388}" destId="{B84782FE-AE17-4A48-A6E6-748823F87EC7}" srcOrd="1" destOrd="0" parTransId="{A68B2271-AB5F-4EB7-B2D2-0BD6B800286C}" sibTransId="{CA13081A-E6D8-4FAA-B7BE-30196084F005}"/>
    <dgm:cxn modelId="{05CC9574-D488-4A7B-9EBC-328CB18C7D73}" srcId="{7184DEB1-D8E9-4284-A648-D307759C48CA}" destId="{277918CF-5250-43FB-B020-6D91EB424388}" srcOrd="10" destOrd="0" parTransId="{975F6727-7358-4DD6-86AB-4D21EA2F122E}" sibTransId="{9FEA2217-63E6-4DC9-A060-9EFA2B6A867E}"/>
    <dgm:cxn modelId="{3D8BCB1F-5ED9-4602-B3C2-1CDDED1C0C1E}" type="presOf" srcId="{4B7A151E-0D76-4436-B1AD-CC98B1300F26}" destId="{2FB637DC-B734-408D-BFB4-53D0F1AF370F}" srcOrd="0" destOrd="0" presId="urn:microsoft.com/office/officeart/2005/8/layout/chevron2"/>
    <dgm:cxn modelId="{048E3444-EF34-4995-B30F-79A13F841B39}" srcId="{7184DEB1-D8E9-4284-A648-D307759C48CA}" destId="{015C8014-0B52-45F9-9227-DF7B82BAE998}" srcOrd="12" destOrd="0" parTransId="{B67F78D8-3A73-40C8-B247-7273F9F34D4F}" sibTransId="{F4B66C71-1E59-4FF2-9BAC-E1670A968E21}"/>
    <dgm:cxn modelId="{BA2BF37E-0144-4670-B3E9-5FA98F8B17AB}" type="presOf" srcId="{A6BDA963-2899-42FC-B0BA-A2D0B636C128}" destId="{D0BED9C8-557B-42CB-A36A-89E522882A07}" srcOrd="0" destOrd="0" presId="urn:microsoft.com/office/officeart/2005/8/layout/chevron2"/>
    <dgm:cxn modelId="{BB9A2650-E433-46B0-8D1C-59DD0E79270F}" type="presOf" srcId="{D53655CF-F253-45A3-A306-2F4A2F77AFD1}" destId="{05ACFBCA-BAB2-47E2-890D-7F18DC931366}" srcOrd="0" destOrd="0" presId="urn:microsoft.com/office/officeart/2005/8/layout/chevron2"/>
    <dgm:cxn modelId="{407B7CB6-DC5C-4D89-92A9-9B78FE1AAE74}" type="presOf" srcId="{277918CF-5250-43FB-B020-6D91EB424388}" destId="{B9B3682A-0CB3-4C12-8CEB-D8DC2050D476}" srcOrd="0" destOrd="0" presId="urn:microsoft.com/office/officeart/2005/8/layout/chevron2"/>
    <dgm:cxn modelId="{C17F7D0B-A5A7-4C72-9357-5C58239B5050}" type="presOf" srcId="{A2844744-1318-44EE-978C-5CDEF5E6E116}" destId="{0EAAB2AB-5BDE-48AD-9A7E-2E1AF9D87C8F}" srcOrd="0" destOrd="0" presId="urn:microsoft.com/office/officeart/2005/8/layout/chevron2"/>
    <dgm:cxn modelId="{D6918768-5A74-4EDD-B3F3-5AB2BB5CC747}" type="presOf" srcId="{45B24727-9C1A-4B52-B60E-7959D821F736}" destId="{70A42E45-1793-4ABA-A249-C07AEB71E119}" srcOrd="0" destOrd="0" presId="urn:microsoft.com/office/officeart/2005/8/layout/chevron2"/>
    <dgm:cxn modelId="{A74820FD-4075-474B-AF88-76C28CF1C6F1}" srcId="{D1D74E71-8899-4926-9F20-19F1BEA8D48A}" destId="{D53655CF-F253-45A3-A306-2F4A2F77AFD1}" srcOrd="0" destOrd="0" parTransId="{BBA69A02-D7D6-4410-BAC7-4FA68F950C2D}" sibTransId="{39DFA6F1-6F87-488A-82D4-06C1ACE26CC3}"/>
    <dgm:cxn modelId="{D9C47960-591A-4D1C-A4D7-C30D1D9BE2E3}" srcId="{7184DEB1-D8E9-4284-A648-D307759C48CA}" destId="{D1D74E71-8899-4926-9F20-19F1BEA8D48A}" srcOrd="0" destOrd="0" parTransId="{09F19F81-5519-43CE-941E-C822D02223DD}" sibTransId="{7A0EE002-E733-4994-A98E-C373D9195FC7}"/>
    <dgm:cxn modelId="{20A0FFBA-7795-46B6-9DC8-0AF8803A88A7}" type="presOf" srcId="{2EC6B528-4A32-4475-90F4-520071D74902}" destId="{089C1BA4-D627-4466-8FAE-7F63D3D5C169}" srcOrd="0" destOrd="0" presId="urn:microsoft.com/office/officeart/2005/8/layout/chevron2"/>
    <dgm:cxn modelId="{D0B99ACF-84CE-4802-A17E-454E3CCCCEE8}" type="presOf" srcId="{440B555A-223C-4309-A35A-839173F4DFD6}" destId="{42AE2038-5349-4C93-A6BC-B04E35220AEE}" srcOrd="0" destOrd="0" presId="urn:microsoft.com/office/officeart/2005/8/layout/chevron2"/>
    <dgm:cxn modelId="{F248A336-B7B4-40B6-BB36-B0DF7162344E}" type="presOf" srcId="{8953B6D3-9B20-4087-970D-3D4EF41DDC75}" destId="{A065D832-BE60-4AAF-B43D-C92F765F904B}" srcOrd="0" destOrd="0" presId="urn:microsoft.com/office/officeart/2005/8/layout/chevron2"/>
    <dgm:cxn modelId="{0E59B85F-61A5-4AFD-B75B-BDD7FDDD97B7}" type="presOf" srcId="{7CB4F992-80C8-478E-BBE0-4A6D7DB5F128}" destId="{90203460-3F6E-4C21-AB19-05AC6ACDA81B}" srcOrd="0" destOrd="0" presId="urn:microsoft.com/office/officeart/2005/8/layout/chevron2"/>
    <dgm:cxn modelId="{50819562-5E4A-4451-A444-A4FE22E4AC82}" srcId="{A2844744-1318-44EE-978C-5CDEF5E6E116}" destId="{8953B6D3-9B20-4087-970D-3D4EF41DDC75}" srcOrd="0" destOrd="0" parTransId="{04B5134C-77C9-4DAB-871D-1CE7F99EDE4D}" sibTransId="{453952EC-27A3-4B60-A030-A3FC78E99CF2}"/>
    <dgm:cxn modelId="{AC5CDD18-E856-4362-92EC-674C049DEC38}" type="presOf" srcId="{05F99E65-279B-4933-AFE0-AAA14C56D421}" destId="{5526D8B7-ECE1-40D3-957C-B21FC73BF57F}" srcOrd="0" destOrd="0" presId="urn:microsoft.com/office/officeart/2005/8/layout/chevron2"/>
    <dgm:cxn modelId="{ED74394A-F358-4DA5-A1FE-393EBAEAAC21}" type="presOf" srcId="{08D3A31A-3177-4D24-A488-A8538F132EEA}" destId="{2AF2AF11-BA6E-4301-9292-F564439AD11D}" srcOrd="0" destOrd="0" presId="urn:microsoft.com/office/officeart/2005/8/layout/chevron2"/>
    <dgm:cxn modelId="{486B7372-2AB5-4BE5-AF3D-3C9059D6D618}" type="presOf" srcId="{417C8683-5DF7-4B62-B791-A7CBA908D3F4}" destId="{108BD2D9-BB6E-4DBA-B39B-58BD71C06A89}" srcOrd="0" destOrd="0" presId="urn:microsoft.com/office/officeart/2005/8/layout/chevron2"/>
    <dgm:cxn modelId="{0B45C2B2-4DBF-4DC2-8C82-91819F699C00}" type="presOf" srcId="{015C8014-0B52-45F9-9227-DF7B82BAE998}" destId="{2CBD8C53-6F9A-4A22-AD4D-66D64A56AD5F}" srcOrd="0" destOrd="0" presId="urn:microsoft.com/office/officeart/2005/8/layout/chevron2"/>
    <dgm:cxn modelId="{8C7964DC-D627-401E-B2FB-198605F49C79}" srcId="{7184DEB1-D8E9-4284-A648-D307759C48CA}" destId="{D1577B61-836C-4A31-B290-D89C4DA65DC9}" srcOrd="3" destOrd="0" parTransId="{9C024C5A-1793-49F2-827D-B6844AF4E8A2}" sibTransId="{16406431-5995-4823-A0CC-96BE583D227D}"/>
    <dgm:cxn modelId="{346BA909-81ED-48C7-931E-F5D254536E87}" type="presOf" srcId="{F9AFBD2E-1A91-435E-BE8C-292F38AA4841}" destId="{F9A19054-E4A3-4F01-912A-50BA88CAFC8B}" srcOrd="0" destOrd="0" presId="urn:microsoft.com/office/officeart/2005/8/layout/chevron2"/>
    <dgm:cxn modelId="{FFE31F12-A683-4993-AD95-410AF63E7841}" srcId="{7184DEB1-D8E9-4284-A648-D307759C48CA}" destId="{45B24727-9C1A-4B52-B60E-7959D821F736}" srcOrd="8" destOrd="0" parTransId="{330A7CB3-9AFD-4F6A-9343-B1BC5EFAD934}" sibTransId="{B0818C4D-7E8C-4EA4-BCFD-09655CF9AC49}"/>
    <dgm:cxn modelId="{EE79CC83-2EB9-42A2-B344-EFBEBBC3E109}" type="presOf" srcId="{1365EF94-E50E-4F9F-B62A-8CEFA7AAB7B5}" destId="{26A16404-98AD-46A7-9BDF-92878BCFCD1A}" srcOrd="0" destOrd="0" presId="urn:microsoft.com/office/officeart/2005/8/layout/chevron2"/>
    <dgm:cxn modelId="{14C3B2AE-944E-4F43-9C17-BCD6742B9D2A}" srcId="{7184DEB1-D8E9-4284-A648-D307759C48CA}" destId="{1365EF94-E50E-4F9F-B62A-8CEFA7AAB7B5}" srcOrd="5" destOrd="0" parTransId="{5F465609-E7D1-4190-A8DF-AF36C5C65155}" sibTransId="{04E4F794-C77F-4D3B-8802-EB5946EACEAA}"/>
    <dgm:cxn modelId="{66AFEE66-8413-43EA-837A-4CFCBD8DDD35}" type="presOf" srcId="{D1577B61-836C-4A31-B290-D89C4DA65DC9}" destId="{92C10948-83C0-432A-BEBC-C199D6594F59}" srcOrd="0" destOrd="0" presId="urn:microsoft.com/office/officeart/2005/8/layout/chevron2"/>
    <dgm:cxn modelId="{50736664-7FAE-4362-A7A6-7CF997101EA5}" srcId="{7184DEB1-D8E9-4284-A648-D307759C48CA}" destId="{417C8683-5DF7-4B62-B791-A7CBA908D3F4}" srcOrd="9" destOrd="0" parTransId="{62D74188-EA68-483D-B25E-F2412C975FE6}" sibTransId="{F7A2F46B-EEC2-42F2-9F4A-6315965A6191}"/>
    <dgm:cxn modelId="{F6E47A3E-D802-4B0B-AEFB-8F89AE4BE898}" srcId="{7184DEB1-D8E9-4284-A648-D307759C48CA}" destId="{5B2593F1-5D50-4178-B8FA-E920C01090DA}" srcOrd="6" destOrd="0" parTransId="{0B9F3B2A-66F2-47F3-BDB7-39EE018E739F}" sibTransId="{A4A4443C-8129-4B14-B46C-276F3AE2BCBE}"/>
    <dgm:cxn modelId="{45C958ED-BCEE-43C3-93DB-35DE526DE61F}" type="presOf" srcId="{C3FB373F-5F09-40AC-95F5-57E8C8E4597A}" destId="{79BBA90B-490A-41F6-82CE-A7E03F208236}" srcOrd="0" destOrd="0" presId="urn:microsoft.com/office/officeart/2005/8/layout/chevron2"/>
    <dgm:cxn modelId="{163DB220-CDFA-4E1B-847D-67859DA1BF11}" srcId="{7B395CF0-D3FC-4A0B-9342-79C8E4D11A4C}" destId="{05F99E65-279B-4933-AFE0-AAA14C56D421}" srcOrd="0" destOrd="0" parTransId="{A07732FD-0B66-4FAF-807F-6194A107F12E}" sibTransId="{1A14C17E-19A7-498E-BA8D-AE97ABA80D4B}"/>
    <dgm:cxn modelId="{915FA8FC-E1AF-4BFB-A4AB-DF34260C88A9}" srcId="{7B395CF0-D3FC-4A0B-9342-79C8E4D11A4C}" destId="{22C07177-9840-4399-80E5-46D27A8A5903}" srcOrd="1" destOrd="0" parTransId="{7B75E7D5-6182-4377-A692-A0D8EC0981AA}" sibTransId="{94B4DC21-7109-45BA-9824-0DB42EC75F23}"/>
    <dgm:cxn modelId="{46AB878E-4926-4D21-BFD8-4FBB759403EA}" srcId="{A6BDA963-2899-42FC-B0BA-A2D0B636C128}" destId="{63B8992D-E044-456A-ADAF-B0BB9AF52BF9}" srcOrd="0" destOrd="0" parTransId="{C4D2879D-EA79-4AD0-91BC-6F47BF90168A}" sibTransId="{0B6677C2-5FFB-43B5-AC2D-4595A150FA69}"/>
    <dgm:cxn modelId="{07D60BB7-495E-430C-998B-9A37CE8E02A0}" type="presOf" srcId="{62B7DCC9-3C84-495F-8F83-25F69CFB4090}" destId="{312F18CE-13D0-4DC6-A46D-C15BFABB205B}" srcOrd="0" destOrd="0" presId="urn:microsoft.com/office/officeart/2005/8/layout/chevron2"/>
    <dgm:cxn modelId="{BC16E4AE-BE2A-4EDC-9E52-9F6D90540794}" srcId="{5B2593F1-5D50-4178-B8FA-E920C01090DA}" destId="{530A8879-EF9A-4174-BAB9-98498A00A456}" srcOrd="1" destOrd="0" parTransId="{E0FFE1C0-0034-4815-880C-9E457EAAE64E}" sibTransId="{0C63E4B3-6FAD-4D1F-9EA7-6936F5A7FC15}"/>
    <dgm:cxn modelId="{26B94649-6950-46DA-9541-2BA73729103B}" srcId="{5B2593F1-5D50-4178-B8FA-E920C01090DA}" destId="{440B555A-223C-4309-A35A-839173F4DFD6}" srcOrd="0" destOrd="0" parTransId="{39C88F7F-0EAC-42F7-9F50-FB48D7F29F12}" sibTransId="{DE67A069-99E7-4385-9DF1-92ACE51965B6}"/>
    <dgm:cxn modelId="{B6D69B71-8659-4112-8DF3-41620DD2B69F}" srcId="{417C8683-5DF7-4B62-B791-A7CBA908D3F4}" destId="{B7570B8C-7ED4-440E-AB5F-05AB61CF008E}" srcOrd="0" destOrd="0" parTransId="{747D005C-FC3E-4B25-92FB-87526F969D88}" sibTransId="{2A739DD6-0AB0-42FD-8F40-F2B8C028587F}"/>
    <dgm:cxn modelId="{90653D48-7AF4-4887-80DE-7463BAEB77EC}" srcId="{8E12506B-E1FE-40C7-AD4E-BFD98785BB22}" destId="{C3FB373F-5F09-40AC-95F5-57E8C8E4597A}" srcOrd="0" destOrd="0" parTransId="{691FBDE5-28B1-4066-8E45-9E2A045260B2}" sibTransId="{D5EA9ECA-CF92-4D8A-904D-5D7A3E80A000}"/>
    <dgm:cxn modelId="{460CEB57-A09A-4E42-AA95-EB799F1EE0F2}" srcId="{7184DEB1-D8E9-4284-A648-D307759C48CA}" destId="{BB3B3E14-7D53-4D28-8DBF-68E8C5F440AD}" srcOrd="7" destOrd="0" parTransId="{B47EC310-B17C-4614-8270-99087A40C237}" sibTransId="{3A284AFA-F2E0-4A21-A99A-088F283E4A88}"/>
    <dgm:cxn modelId="{6EC4CCA2-7275-4347-AE5D-50C79FD87FA8}" type="presOf" srcId="{AD878C12-02CF-4DD1-A586-27FD64643254}" destId="{312F18CE-13D0-4DC6-A46D-C15BFABB205B}" srcOrd="0" destOrd="1" presId="urn:microsoft.com/office/officeart/2005/8/layout/chevron2"/>
    <dgm:cxn modelId="{D843BE14-6F64-4AE3-B111-9B1EC7DCBBD1}" type="presOf" srcId="{D1D74E71-8899-4926-9F20-19F1BEA8D48A}" destId="{9F186D11-1459-4C07-A71C-F18D3B6C88BE}" srcOrd="0" destOrd="0" presId="urn:microsoft.com/office/officeart/2005/8/layout/chevron2"/>
    <dgm:cxn modelId="{8BD3355C-6482-4286-A8E4-2784189F52FF}" type="presOf" srcId="{7B395CF0-D3FC-4A0B-9342-79C8E4D11A4C}" destId="{E393C4A8-AF89-4F12-88DA-AA9EF47D9ECA}" srcOrd="0" destOrd="0" presId="urn:microsoft.com/office/officeart/2005/8/layout/chevron2"/>
    <dgm:cxn modelId="{6E82F1C3-500D-450E-A322-AF330C7DE60B}" srcId="{D1577B61-836C-4A31-B290-D89C4DA65DC9}" destId="{81FC833D-3521-460E-AE57-12DD1B6F9B70}" srcOrd="1" destOrd="0" parTransId="{E77DCF8B-4BEA-471C-80CD-EA349577D50F}" sibTransId="{2E1B3B4E-A6DB-4360-8163-C7A2E539FCA6}"/>
    <dgm:cxn modelId="{D7C80837-6253-4D93-8DD9-D9350733D37A}" srcId="{BB3B3E14-7D53-4D28-8DBF-68E8C5F440AD}" destId="{62B7DCC9-3C84-495F-8F83-25F69CFB4090}" srcOrd="0" destOrd="0" parTransId="{2F2BB234-D4DD-42AE-B8D7-E2EBF752C68F}" sibTransId="{236A9024-1854-488F-BCB6-58E43DC7C811}"/>
    <dgm:cxn modelId="{4501695C-57FA-4B15-B720-4B12F4F51EBD}" srcId="{08D3A31A-3177-4D24-A488-A8538F132EEA}" destId="{FBC55CBB-E0ED-4B1A-A005-8C40B678CC6C}" srcOrd="0" destOrd="0" parTransId="{65F703EE-4DF7-4108-86FB-E8D61C82D193}" sibTransId="{ED661A5B-7313-4216-B8EB-1FEBA7E45E5F}"/>
    <dgm:cxn modelId="{E4F9F9AA-F13D-45CF-9AFA-87D9A89EB9B7}" type="presOf" srcId="{8E12506B-E1FE-40C7-AD4E-BFD98785BB22}" destId="{58D7AE47-247F-4E4B-890C-4331B028C68E}" srcOrd="0" destOrd="0" presId="urn:microsoft.com/office/officeart/2005/8/layout/chevron2"/>
    <dgm:cxn modelId="{B29D4CB5-6853-4D4F-85D7-81C5B53C162F}" type="presOf" srcId="{22C07177-9840-4399-80E5-46D27A8A5903}" destId="{5526D8B7-ECE1-40D3-957C-B21FC73BF57F}" srcOrd="0" destOrd="1" presId="urn:microsoft.com/office/officeart/2005/8/layout/chevron2"/>
    <dgm:cxn modelId="{DD30C149-570C-4956-9039-4C29A88B1D8D}" srcId="{BB3B3E14-7D53-4D28-8DBF-68E8C5F440AD}" destId="{AD878C12-02CF-4DD1-A586-27FD64643254}" srcOrd="1" destOrd="0" parTransId="{F9873847-902B-4289-A3D6-FA2C85EB7B65}" sibTransId="{48953A3C-2D78-4767-AB6C-DB9BA1CA1C5E}"/>
    <dgm:cxn modelId="{F48C9C98-A2C7-4917-A650-86B7F24CF40F}" srcId="{D1577B61-836C-4A31-B290-D89C4DA65DC9}" destId="{4B7A151E-0D76-4436-B1AD-CC98B1300F26}" srcOrd="0" destOrd="0" parTransId="{6664F07B-F905-4554-AED2-08121FCCD658}" sibTransId="{6A02C3A2-5127-4C89-966C-3A664428317E}"/>
    <dgm:cxn modelId="{BA1E0C29-B98E-4AC6-8A98-1FE536248B86}" type="presOf" srcId="{4F81760E-A6E4-40BF-BC10-C635119F56D3}" destId="{90203460-3F6E-4C21-AB19-05AC6ACDA81B}" srcOrd="0" destOrd="1" presId="urn:microsoft.com/office/officeart/2005/8/layout/chevron2"/>
    <dgm:cxn modelId="{B198E238-0CFE-4DF6-8A0A-24C030563603}" type="presOf" srcId="{530A8879-EF9A-4174-BAB9-98498A00A456}" destId="{42AE2038-5349-4C93-A6BC-B04E35220AEE}" srcOrd="0" destOrd="1" presId="urn:microsoft.com/office/officeart/2005/8/layout/chevron2"/>
    <dgm:cxn modelId="{6872C263-3A60-4660-BA2B-7F234684E9BE}" srcId="{277918CF-5250-43FB-B020-6D91EB424388}" destId="{A74399CE-24E0-46BC-A0B5-B2573326A3B0}" srcOrd="0" destOrd="0" parTransId="{1835B2B8-E19D-42D4-8CD9-1749288482C1}" sibTransId="{DC2185CE-732B-4295-8E33-12FCB9406A37}"/>
    <dgm:cxn modelId="{CD1E9BD8-C6B7-4613-ABF4-38C57961932D}" srcId="{08D3A31A-3177-4D24-A488-A8538F132EEA}" destId="{1882024F-48BE-4084-8E3B-FE490944C163}" srcOrd="1" destOrd="0" parTransId="{79CEBF4D-FAB3-483F-B84A-4A83477898CE}" sibTransId="{41EA4DB6-4005-496F-B6BF-12A7755D69B9}"/>
    <dgm:cxn modelId="{AB98A227-9D1E-40B4-9523-B822CE367355}" srcId="{45B24727-9C1A-4B52-B60E-7959D821F736}" destId="{572BF512-DE46-4890-BDA4-2726F2FC1EBE}" srcOrd="0" destOrd="0" parTransId="{DD38BE81-B847-46EF-80D2-397D97D73322}" sibTransId="{15FFF6C6-CF61-44B7-98DA-83375305F7B0}"/>
    <dgm:cxn modelId="{2CA0227B-1ACF-4779-9212-292E31EA04A4}" type="presOf" srcId="{FBC55CBB-E0ED-4B1A-A005-8C40B678CC6C}" destId="{EC757F26-51C2-4A0F-A956-99D869FB7F0B}" srcOrd="0" destOrd="0" presId="urn:microsoft.com/office/officeart/2005/8/layout/chevron2"/>
    <dgm:cxn modelId="{4D53CAA9-B036-478A-98FF-35A3E846AA83}" srcId="{1365EF94-E50E-4F9F-B62A-8CEFA7AAB7B5}" destId="{4F81760E-A6E4-40BF-BC10-C635119F56D3}" srcOrd="1" destOrd="0" parTransId="{8687D4FE-36F4-40D2-A043-1155446FC069}" sibTransId="{D7077FE7-19D0-4AB4-B3FC-42B620F1DBFF}"/>
    <dgm:cxn modelId="{BF534E81-70F6-46E6-A82E-8F99A0C97DCB}" type="presOf" srcId="{B84782FE-AE17-4A48-A6E6-748823F87EC7}" destId="{2FC8F040-0F36-45C0-B2CC-D51DE8DB07E9}" srcOrd="0" destOrd="1" presId="urn:microsoft.com/office/officeart/2005/8/layout/chevron2"/>
    <dgm:cxn modelId="{B712908F-20D9-44EC-8CF3-122997569AE8}" type="presOf" srcId="{5B2593F1-5D50-4178-B8FA-E920C01090DA}" destId="{1EE31E14-115D-405B-A347-01A9E16D2A19}" srcOrd="0" destOrd="0" presId="urn:microsoft.com/office/officeart/2005/8/layout/chevron2"/>
    <dgm:cxn modelId="{70ABFE1B-A283-4109-8111-98EE72F3ECB5}" type="presOf" srcId="{7184DEB1-D8E9-4284-A648-D307759C48CA}" destId="{82B0D8D2-1FDC-4C31-929F-BF0FB015082A}" srcOrd="0" destOrd="0" presId="urn:microsoft.com/office/officeart/2005/8/layout/chevron2"/>
    <dgm:cxn modelId="{3BA55E22-BDB9-43ED-A93F-957318D78644}" type="presOf" srcId="{572BF512-DE46-4890-BDA4-2726F2FC1EBE}" destId="{8E6E5275-1E8B-45F1-ACBC-7A200A10C989}" srcOrd="0" destOrd="0" presId="urn:microsoft.com/office/officeart/2005/8/layout/chevron2"/>
    <dgm:cxn modelId="{00BDDD64-492B-4F2E-B13F-D9535AAFEF45}" type="presOf" srcId="{BB3B3E14-7D53-4D28-8DBF-68E8C5F440AD}" destId="{85F76891-8768-4873-93EB-A74FD9096A8E}" srcOrd="0" destOrd="0" presId="urn:microsoft.com/office/officeart/2005/8/layout/chevron2"/>
    <dgm:cxn modelId="{2441DE54-6220-4145-91A9-52496B52B038}" srcId="{1365EF94-E50E-4F9F-B62A-8CEFA7AAB7B5}" destId="{7CB4F992-80C8-478E-BBE0-4A6D7DB5F128}" srcOrd="0" destOrd="0" parTransId="{CEBBFFEE-8A0E-48A9-A7B1-0ADAA3EFBF59}" sibTransId="{00EDDA2A-F3B4-4111-A4A3-3F23E744FCA9}"/>
    <dgm:cxn modelId="{1F8128B9-9510-458C-BB62-556E421C7550}" srcId="{D1D74E71-8899-4926-9F20-19F1BEA8D48A}" destId="{DEDB9592-8038-4AB6-A0E8-5D1A0AD9E2C9}" srcOrd="1" destOrd="0" parTransId="{72D6E183-C6A7-442E-B7B8-CD43112256F2}" sibTransId="{48C0E787-A8FC-4A1C-B0EF-3897249B4068}"/>
    <dgm:cxn modelId="{7ECB6B55-CD12-4125-9218-08C556D96313}" type="presOf" srcId="{81FC833D-3521-460E-AE57-12DD1B6F9B70}" destId="{2FB637DC-B734-408D-BFB4-53D0F1AF370F}" srcOrd="0" destOrd="1" presId="urn:microsoft.com/office/officeart/2005/8/layout/chevron2"/>
    <dgm:cxn modelId="{AE297F9E-FD81-476F-BD31-ED14AA3FD1E5}" type="presOf" srcId="{B7570B8C-7ED4-440E-AB5F-05AB61CF008E}" destId="{311AA266-78F2-4A94-BEB4-75C688AB90AF}" srcOrd="0" destOrd="0" presId="urn:microsoft.com/office/officeart/2005/8/layout/chevron2"/>
    <dgm:cxn modelId="{E89680BE-4862-418D-BD17-BBBC20CDCD07}" srcId="{7184DEB1-D8E9-4284-A648-D307759C48CA}" destId="{A2844744-1318-44EE-978C-5CDEF5E6E116}" srcOrd="11" destOrd="0" parTransId="{2F58C7F3-176C-4075-B005-0ED1EC42A29A}" sibTransId="{CDDCCF49-548A-4A8B-8F7D-F9FBCB5F9B3A}"/>
    <dgm:cxn modelId="{0E3CAD34-975E-4CE2-A286-A1AFFE50F605}" srcId="{7184DEB1-D8E9-4284-A648-D307759C48CA}" destId="{A6BDA963-2899-42FC-B0BA-A2D0B636C128}" srcOrd="13" destOrd="0" parTransId="{16FC3479-2C6E-41C5-8BB8-09F0E78BC191}" sibTransId="{503E3A6E-FF0A-4D65-ADB5-76268D39B266}"/>
    <dgm:cxn modelId="{8C1EEAA5-1A31-445E-A0E1-4EF4A596A651}" srcId="{7184DEB1-D8E9-4284-A648-D307759C48CA}" destId="{B1D6918C-8014-4B26-AAF9-940692322EB7}" srcOrd="1" destOrd="0" parTransId="{473C6A28-DDDA-4283-AF2B-C45B22F3BF5B}" sibTransId="{3F6E5583-D33C-4FF7-AD8E-97C99BDBB3D8}"/>
    <dgm:cxn modelId="{0D1529A0-841E-490E-A86F-196BD06C8B46}" type="presOf" srcId="{63B8992D-E044-456A-ADAF-B0BB9AF52BF9}" destId="{852F1FAF-B800-4337-937B-67EC947E5840}" srcOrd="0" destOrd="0" presId="urn:microsoft.com/office/officeart/2005/8/layout/chevron2"/>
    <dgm:cxn modelId="{1C722F79-458B-4957-92A5-13EF7A32E7C7}" srcId="{B1D6918C-8014-4B26-AAF9-940692322EB7}" destId="{F9AFBD2E-1A91-435E-BE8C-292F38AA4841}" srcOrd="0" destOrd="0" parTransId="{C628C08C-6F96-4DD5-9923-0F9BB6DA7B61}" sibTransId="{F3D36730-8296-498D-87A0-2C7FA8AA11C5}"/>
    <dgm:cxn modelId="{D76C38EC-526F-4D64-A2CB-4C8649B11A5D}" srcId="{015C8014-0B52-45F9-9227-DF7B82BAE998}" destId="{2EC6B528-4A32-4475-90F4-520071D74902}" srcOrd="0" destOrd="0" parTransId="{7151BED7-4211-4D70-8AEF-15179A4BC2FB}" sibTransId="{169FDE11-45A3-4BE3-8944-944801249D37}"/>
    <dgm:cxn modelId="{63CC4392-32FD-48D9-9CC1-905484D37EBA}" srcId="{7184DEB1-D8E9-4284-A648-D307759C48CA}" destId="{8E12506B-E1FE-40C7-AD4E-BFD98785BB22}" srcOrd="14" destOrd="0" parTransId="{100BA4F2-9545-4D4D-BE56-17B65D942B77}" sibTransId="{E6990B2F-231D-4D8C-A7D4-F92254B731B3}"/>
    <dgm:cxn modelId="{F759899A-E73A-4480-B084-1860BFE53D69}" type="presOf" srcId="{1882024F-48BE-4084-8E3B-FE490944C163}" destId="{EC757F26-51C2-4A0F-A956-99D869FB7F0B}" srcOrd="0" destOrd="1" presId="urn:microsoft.com/office/officeart/2005/8/layout/chevron2"/>
    <dgm:cxn modelId="{7CE65FD9-43FF-417E-A49E-A0A179C61C15}" type="presOf" srcId="{DEDB9592-8038-4AB6-A0E8-5D1A0AD9E2C9}" destId="{05ACFBCA-BAB2-47E2-890D-7F18DC931366}" srcOrd="0" destOrd="1" presId="urn:microsoft.com/office/officeart/2005/8/layout/chevron2"/>
    <dgm:cxn modelId="{FB2134C8-6F8B-4AD4-BAEA-1B65CEC47EC0}" srcId="{7184DEB1-D8E9-4284-A648-D307759C48CA}" destId="{08D3A31A-3177-4D24-A488-A8538F132EEA}" srcOrd="2" destOrd="0" parTransId="{559683B4-A23B-43EE-B822-AFF212644D2A}" sibTransId="{8C4FD9A3-D751-4986-A480-3A2E0CFA1571}"/>
    <dgm:cxn modelId="{BFA6B218-713E-4328-B95B-B0EE3A666F58}" type="presParOf" srcId="{82B0D8D2-1FDC-4C31-929F-BF0FB015082A}" destId="{1B8CDE11-4325-437B-9AA8-871C4A29837B}" srcOrd="0" destOrd="0" presId="urn:microsoft.com/office/officeart/2005/8/layout/chevron2"/>
    <dgm:cxn modelId="{D44B578E-265B-478D-A154-73F583D1E5C5}" type="presParOf" srcId="{1B8CDE11-4325-437B-9AA8-871C4A29837B}" destId="{9F186D11-1459-4C07-A71C-F18D3B6C88BE}" srcOrd="0" destOrd="0" presId="urn:microsoft.com/office/officeart/2005/8/layout/chevron2"/>
    <dgm:cxn modelId="{3EB85BD9-A6D3-4828-B01D-2096A82068D6}" type="presParOf" srcId="{1B8CDE11-4325-437B-9AA8-871C4A29837B}" destId="{05ACFBCA-BAB2-47E2-890D-7F18DC931366}" srcOrd="1" destOrd="0" presId="urn:microsoft.com/office/officeart/2005/8/layout/chevron2"/>
    <dgm:cxn modelId="{1559E507-C971-4D98-91F0-613BC5571F1A}" type="presParOf" srcId="{82B0D8D2-1FDC-4C31-929F-BF0FB015082A}" destId="{6E4283C2-0766-4E44-AB68-C34EAB556A30}" srcOrd="1" destOrd="0" presId="urn:microsoft.com/office/officeart/2005/8/layout/chevron2"/>
    <dgm:cxn modelId="{BA5ECF3B-F567-4551-B8BB-001028FA8753}" type="presParOf" srcId="{82B0D8D2-1FDC-4C31-929F-BF0FB015082A}" destId="{DD5E32A1-D0D0-49D8-9C51-A3C8D727D3F2}" srcOrd="2" destOrd="0" presId="urn:microsoft.com/office/officeart/2005/8/layout/chevron2"/>
    <dgm:cxn modelId="{5EB7243E-FCD9-4885-A2A5-9C8035B58FDF}" type="presParOf" srcId="{DD5E32A1-D0D0-49D8-9C51-A3C8D727D3F2}" destId="{4B8D75F2-C872-415B-9CB6-7EEECA1832D4}" srcOrd="0" destOrd="0" presId="urn:microsoft.com/office/officeart/2005/8/layout/chevron2"/>
    <dgm:cxn modelId="{11BCEFEF-6E69-452B-9AD7-0904252B7BFC}" type="presParOf" srcId="{DD5E32A1-D0D0-49D8-9C51-A3C8D727D3F2}" destId="{F9A19054-E4A3-4F01-912A-50BA88CAFC8B}" srcOrd="1" destOrd="0" presId="urn:microsoft.com/office/officeart/2005/8/layout/chevron2"/>
    <dgm:cxn modelId="{28B65F0E-F8B2-49A1-B4A2-DBE8A0BA1A69}" type="presParOf" srcId="{82B0D8D2-1FDC-4C31-929F-BF0FB015082A}" destId="{0DB0C1FD-336A-46E8-A631-3AB339A85836}" srcOrd="3" destOrd="0" presId="urn:microsoft.com/office/officeart/2005/8/layout/chevron2"/>
    <dgm:cxn modelId="{8F0CCE97-30A9-4BEA-8617-B5CB7167E750}" type="presParOf" srcId="{82B0D8D2-1FDC-4C31-929F-BF0FB015082A}" destId="{D977A2E8-2F01-4E90-824D-18510AD4D17D}" srcOrd="4" destOrd="0" presId="urn:microsoft.com/office/officeart/2005/8/layout/chevron2"/>
    <dgm:cxn modelId="{0792ABC4-4535-455D-9BF2-3A9C07AB9339}" type="presParOf" srcId="{D977A2E8-2F01-4E90-824D-18510AD4D17D}" destId="{2AF2AF11-BA6E-4301-9292-F564439AD11D}" srcOrd="0" destOrd="0" presId="urn:microsoft.com/office/officeart/2005/8/layout/chevron2"/>
    <dgm:cxn modelId="{2772CA72-3307-4889-A7DE-286EF07D05CD}" type="presParOf" srcId="{D977A2E8-2F01-4E90-824D-18510AD4D17D}" destId="{EC757F26-51C2-4A0F-A956-99D869FB7F0B}" srcOrd="1" destOrd="0" presId="urn:microsoft.com/office/officeart/2005/8/layout/chevron2"/>
    <dgm:cxn modelId="{5FF87D85-B977-41B0-A6D7-33CCFC5A59BA}" type="presParOf" srcId="{82B0D8D2-1FDC-4C31-929F-BF0FB015082A}" destId="{F95C653B-D721-4202-A799-8D332BBC2AA3}" srcOrd="5" destOrd="0" presId="urn:microsoft.com/office/officeart/2005/8/layout/chevron2"/>
    <dgm:cxn modelId="{C5955F4A-3FEC-4492-9246-DEC561D02925}" type="presParOf" srcId="{82B0D8D2-1FDC-4C31-929F-BF0FB015082A}" destId="{5BC980D0-6362-48E0-9AB1-48092245B2A6}" srcOrd="6" destOrd="0" presId="urn:microsoft.com/office/officeart/2005/8/layout/chevron2"/>
    <dgm:cxn modelId="{4A2BD0D7-3C6B-4632-8292-360ABB8D9889}" type="presParOf" srcId="{5BC980D0-6362-48E0-9AB1-48092245B2A6}" destId="{92C10948-83C0-432A-BEBC-C199D6594F59}" srcOrd="0" destOrd="0" presId="urn:microsoft.com/office/officeart/2005/8/layout/chevron2"/>
    <dgm:cxn modelId="{5D2ABC1D-EF34-48E2-AFCB-E343B15CC64F}" type="presParOf" srcId="{5BC980D0-6362-48E0-9AB1-48092245B2A6}" destId="{2FB637DC-B734-408D-BFB4-53D0F1AF370F}" srcOrd="1" destOrd="0" presId="urn:microsoft.com/office/officeart/2005/8/layout/chevron2"/>
    <dgm:cxn modelId="{FC8070A3-BB71-4D52-AE4A-95973A1B7438}" type="presParOf" srcId="{82B0D8D2-1FDC-4C31-929F-BF0FB015082A}" destId="{080E49C4-D20C-453D-B8E8-E0B58AC1B9C2}" srcOrd="7" destOrd="0" presId="urn:microsoft.com/office/officeart/2005/8/layout/chevron2"/>
    <dgm:cxn modelId="{CF352F47-5C27-4D5C-8332-16B855131203}" type="presParOf" srcId="{82B0D8D2-1FDC-4C31-929F-BF0FB015082A}" destId="{ADFEC264-769B-4A3E-B1B5-755B2248A360}" srcOrd="8" destOrd="0" presId="urn:microsoft.com/office/officeart/2005/8/layout/chevron2"/>
    <dgm:cxn modelId="{AED36982-A821-4226-9B56-FD09F5D574F8}" type="presParOf" srcId="{ADFEC264-769B-4A3E-B1B5-755B2248A360}" destId="{E393C4A8-AF89-4F12-88DA-AA9EF47D9ECA}" srcOrd="0" destOrd="0" presId="urn:microsoft.com/office/officeart/2005/8/layout/chevron2"/>
    <dgm:cxn modelId="{907D3090-B66D-4D66-9131-8C5982AB22C9}" type="presParOf" srcId="{ADFEC264-769B-4A3E-B1B5-755B2248A360}" destId="{5526D8B7-ECE1-40D3-957C-B21FC73BF57F}" srcOrd="1" destOrd="0" presId="urn:microsoft.com/office/officeart/2005/8/layout/chevron2"/>
    <dgm:cxn modelId="{62A1FA0E-E79B-4256-9084-1917CEFDA31C}" type="presParOf" srcId="{82B0D8D2-1FDC-4C31-929F-BF0FB015082A}" destId="{E39791FE-B4E4-4CC9-B85F-BCCDF16AE7C9}" srcOrd="9" destOrd="0" presId="urn:microsoft.com/office/officeart/2005/8/layout/chevron2"/>
    <dgm:cxn modelId="{092C939E-3477-4CBA-BF39-B44D3D4B6B1C}" type="presParOf" srcId="{82B0D8D2-1FDC-4C31-929F-BF0FB015082A}" destId="{45F0B1BE-19EF-4BCB-BBC3-B171B3D66242}" srcOrd="10" destOrd="0" presId="urn:microsoft.com/office/officeart/2005/8/layout/chevron2"/>
    <dgm:cxn modelId="{E7CD64E3-07EE-4120-8470-AE8B5FF2DAAC}" type="presParOf" srcId="{45F0B1BE-19EF-4BCB-BBC3-B171B3D66242}" destId="{26A16404-98AD-46A7-9BDF-92878BCFCD1A}" srcOrd="0" destOrd="0" presId="urn:microsoft.com/office/officeart/2005/8/layout/chevron2"/>
    <dgm:cxn modelId="{48F0EDBF-BA9D-4994-A3BD-A35C4A1D5C2F}" type="presParOf" srcId="{45F0B1BE-19EF-4BCB-BBC3-B171B3D66242}" destId="{90203460-3F6E-4C21-AB19-05AC6ACDA81B}" srcOrd="1" destOrd="0" presId="urn:microsoft.com/office/officeart/2005/8/layout/chevron2"/>
    <dgm:cxn modelId="{62A283AD-7B90-47AF-9B6A-841C9F73A952}" type="presParOf" srcId="{82B0D8D2-1FDC-4C31-929F-BF0FB015082A}" destId="{0AEDF1F2-F042-4F6D-9FF6-200E8D59625C}" srcOrd="11" destOrd="0" presId="urn:microsoft.com/office/officeart/2005/8/layout/chevron2"/>
    <dgm:cxn modelId="{61C67059-FA6E-4CE7-8166-9CB146EBDD00}" type="presParOf" srcId="{82B0D8D2-1FDC-4C31-929F-BF0FB015082A}" destId="{787CD3CD-883B-4138-9938-99876D7385D8}" srcOrd="12" destOrd="0" presId="urn:microsoft.com/office/officeart/2005/8/layout/chevron2"/>
    <dgm:cxn modelId="{5B39DF0F-F529-48A4-B526-7FBF4141E019}" type="presParOf" srcId="{787CD3CD-883B-4138-9938-99876D7385D8}" destId="{1EE31E14-115D-405B-A347-01A9E16D2A19}" srcOrd="0" destOrd="0" presId="urn:microsoft.com/office/officeart/2005/8/layout/chevron2"/>
    <dgm:cxn modelId="{36531114-F32D-44B2-A9EF-379C68E25B37}" type="presParOf" srcId="{787CD3CD-883B-4138-9938-99876D7385D8}" destId="{42AE2038-5349-4C93-A6BC-B04E35220AEE}" srcOrd="1" destOrd="0" presId="urn:microsoft.com/office/officeart/2005/8/layout/chevron2"/>
    <dgm:cxn modelId="{34045D92-3790-45BA-9BE1-F44644B15580}" type="presParOf" srcId="{82B0D8D2-1FDC-4C31-929F-BF0FB015082A}" destId="{65B97EF8-59A9-409B-B6E4-FB38C945B443}" srcOrd="13" destOrd="0" presId="urn:microsoft.com/office/officeart/2005/8/layout/chevron2"/>
    <dgm:cxn modelId="{1846F973-68EF-45A7-8865-8765ACAB2DAF}" type="presParOf" srcId="{82B0D8D2-1FDC-4C31-929F-BF0FB015082A}" destId="{B2EDEF6C-7F65-4874-934D-B45A3FCB1D19}" srcOrd="14" destOrd="0" presId="urn:microsoft.com/office/officeart/2005/8/layout/chevron2"/>
    <dgm:cxn modelId="{942CE70B-0458-482C-9815-3D242ACA81EB}" type="presParOf" srcId="{B2EDEF6C-7F65-4874-934D-B45A3FCB1D19}" destId="{85F76891-8768-4873-93EB-A74FD9096A8E}" srcOrd="0" destOrd="0" presId="urn:microsoft.com/office/officeart/2005/8/layout/chevron2"/>
    <dgm:cxn modelId="{7CCF971B-F297-44E1-A2DD-085A2C0AD5A9}" type="presParOf" srcId="{B2EDEF6C-7F65-4874-934D-B45A3FCB1D19}" destId="{312F18CE-13D0-4DC6-A46D-C15BFABB205B}" srcOrd="1" destOrd="0" presId="urn:microsoft.com/office/officeart/2005/8/layout/chevron2"/>
    <dgm:cxn modelId="{EE215257-4704-4AA0-AF8D-97955C857984}" type="presParOf" srcId="{82B0D8D2-1FDC-4C31-929F-BF0FB015082A}" destId="{D27EE9AE-31CE-494B-BE0A-3179B71B614A}" srcOrd="15" destOrd="0" presId="urn:microsoft.com/office/officeart/2005/8/layout/chevron2"/>
    <dgm:cxn modelId="{B9676836-9785-4320-9835-79388624E6B6}" type="presParOf" srcId="{82B0D8D2-1FDC-4C31-929F-BF0FB015082A}" destId="{A8374131-188E-44F5-9605-DF029956DD40}" srcOrd="16" destOrd="0" presId="urn:microsoft.com/office/officeart/2005/8/layout/chevron2"/>
    <dgm:cxn modelId="{A8038ACB-086F-426C-99D9-6BA4D4EAD5FF}" type="presParOf" srcId="{A8374131-188E-44F5-9605-DF029956DD40}" destId="{70A42E45-1793-4ABA-A249-C07AEB71E119}" srcOrd="0" destOrd="0" presId="urn:microsoft.com/office/officeart/2005/8/layout/chevron2"/>
    <dgm:cxn modelId="{FFDCE69F-9247-4635-89A5-DF79268466DE}" type="presParOf" srcId="{A8374131-188E-44F5-9605-DF029956DD40}" destId="{8E6E5275-1E8B-45F1-ACBC-7A200A10C989}" srcOrd="1" destOrd="0" presId="urn:microsoft.com/office/officeart/2005/8/layout/chevron2"/>
    <dgm:cxn modelId="{24A14BC5-2208-44EF-BEF9-25179A17C31C}" type="presParOf" srcId="{82B0D8D2-1FDC-4C31-929F-BF0FB015082A}" destId="{24882FB8-DFE0-4EB0-871F-3FC25BD980AB}" srcOrd="17" destOrd="0" presId="urn:microsoft.com/office/officeart/2005/8/layout/chevron2"/>
    <dgm:cxn modelId="{49449364-9848-4ECA-84DF-198A4832EDA3}" type="presParOf" srcId="{82B0D8D2-1FDC-4C31-929F-BF0FB015082A}" destId="{68C568B2-307F-4E60-84EB-4CD11B41B88D}" srcOrd="18" destOrd="0" presId="urn:microsoft.com/office/officeart/2005/8/layout/chevron2"/>
    <dgm:cxn modelId="{B6D898A5-784B-45F9-8822-018789D8A928}" type="presParOf" srcId="{68C568B2-307F-4E60-84EB-4CD11B41B88D}" destId="{108BD2D9-BB6E-4DBA-B39B-58BD71C06A89}" srcOrd="0" destOrd="0" presId="urn:microsoft.com/office/officeart/2005/8/layout/chevron2"/>
    <dgm:cxn modelId="{DE6BB077-84F4-4D29-8325-54FD7A5A9E14}" type="presParOf" srcId="{68C568B2-307F-4E60-84EB-4CD11B41B88D}" destId="{311AA266-78F2-4A94-BEB4-75C688AB90AF}" srcOrd="1" destOrd="0" presId="urn:microsoft.com/office/officeart/2005/8/layout/chevron2"/>
    <dgm:cxn modelId="{D72F7A44-5CF8-4BBA-8CB0-174BB4D4BFAE}" type="presParOf" srcId="{82B0D8D2-1FDC-4C31-929F-BF0FB015082A}" destId="{4D9DEC32-6684-4300-ABF4-A2AEEF0A65E3}" srcOrd="19" destOrd="0" presId="urn:microsoft.com/office/officeart/2005/8/layout/chevron2"/>
    <dgm:cxn modelId="{35575431-FF9A-476C-830B-7DE4F03F5546}" type="presParOf" srcId="{82B0D8D2-1FDC-4C31-929F-BF0FB015082A}" destId="{3B6218B4-25CC-46FA-94A8-3C6522B31E70}" srcOrd="20" destOrd="0" presId="urn:microsoft.com/office/officeart/2005/8/layout/chevron2"/>
    <dgm:cxn modelId="{F6897CB4-C9C9-4278-B04F-575ACFE500D2}" type="presParOf" srcId="{3B6218B4-25CC-46FA-94A8-3C6522B31E70}" destId="{B9B3682A-0CB3-4C12-8CEB-D8DC2050D476}" srcOrd="0" destOrd="0" presId="urn:microsoft.com/office/officeart/2005/8/layout/chevron2"/>
    <dgm:cxn modelId="{5730A60F-23DE-4547-99A3-C507D9B87769}" type="presParOf" srcId="{3B6218B4-25CC-46FA-94A8-3C6522B31E70}" destId="{2FC8F040-0F36-45C0-B2CC-D51DE8DB07E9}" srcOrd="1" destOrd="0" presId="urn:microsoft.com/office/officeart/2005/8/layout/chevron2"/>
    <dgm:cxn modelId="{C345675D-AB18-4687-9A85-AE363C21433A}" type="presParOf" srcId="{82B0D8D2-1FDC-4C31-929F-BF0FB015082A}" destId="{6DC66392-7AD4-4FB6-8BFA-28B4839441CA}" srcOrd="21" destOrd="0" presId="urn:microsoft.com/office/officeart/2005/8/layout/chevron2"/>
    <dgm:cxn modelId="{695BEB9B-201E-493F-B863-FF27D1C8F36C}" type="presParOf" srcId="{82B0D8D2-1FDC-4C31-929F-BF0FB015082A}" destId="{C8E728A4-3FA7-4849-B864-9F1D99A034A1}" srcOrd="22" destOrd="0" presId="urn:microsoft.com/office/officeart/2005/8/layout/chevron2"/>
    <dgm:cxn modelId="{B25D499D-B7C5-47F3-B339-BBE9429318DA}" type="presParOf" srcId="{C8E728A4-3FA7-4849-B864-9F1D99A034A1}" destId="{0EAAB2AB-5BDE-48AD-9A7E-2E1AF9D87C8F}" srcOrd="0" destOrd="0" presId="urn:microsoft.com/office/officeart/2005/8/layout/chevron2"/>
    <dgm:cxn modelId="{E1AA871A-70BD-45E2-BF2B-AE5855EE7489}" type="presParOf" srcId="{C8E728A4-3FA7-4849-B864-9F1D99A034A1}" destId="{A065D832-BE60-4AAF-B43D-C92F765F904B}" srcOrd="1" destOrd="0" presId="urn:microsoft.com/office/officeart/2005/8/layout/chevron2"/>
    <dgm:cxn modelId="{AF840990-555F-4050-B866-B45A4D7852B7}" type="presParOf" srcId="{82B0D8D2-1FDC-4C31-929F-BF0FB015082A}" destId="{DCB24755-D896-44B3-9559-B2EA3021DA9E}" srcOrd="23" destOrd="0" presId="urn:microsoft.com/office/officeart/2005/8/layout/chevron2"/>
    <dgm:cxn modelId="{483B2C95-B3C3-432A-9815-6E2C52CCA343}" type="presParOf" srcId="{82B0D8D2-1FDC-4C31-929F-BF0FB015082A}" destId="{4D544B86-24D2-46C0-8AB6-6D6CF68007EB}" srcOrd="24" destOrd="0" presId="urn:microsoft.com/office/officeart/2005/8/layout/chevron2"/>
    <dgm:cxn modelId="{C049D946-C89F-43D9-85EF-DBDBC72ADAF9}" type="presParOf" srcId="{4D544B86-24D2-46C0-8AB6-6D6CF68007EB}" destId="{2CBD8C53-6F9A-4A22-AD4D-66D64A56AD5F}" srcOrd="0" destOrd="0" presId="urn:microsoft.com/office/officeart/2005/8/layout/chevron2"/>
    <dgm:cxn modelId="{8BC60CFF-ACD3-4808-BDBD-9C3FD35560DE}" type="presParOf" srcId="{4D544B86-24D2-46C0-8AB6-6D6CF68007EB}" destId="{089C1BA4-D627-4466-8FAE-7F63D3D5C169}" srcOrd="1" destOrd="0" presId="urn:microsoft.com/office/officeart/2005/8/layout/chevron2"/>
    <dgm:cxn modelId="{67F2AFC8-1B9E-4625-9348-3BCA2FB59C39}" type="presParOf" srcId="{82B0D8D2-1FDC-4C31-929F-BF0FB015082A}" destId="{D84AB0D9-46CC-463A-BCCF-BCC35DA4A4E2}" srcOrd="25" destOrd="0" presId="urn:microsoft.com/office/officeart/2005/8/layout/chevron2"/>
    <dgm:cxn modelId="{6D51D454-99FC-49B2-BB96-908144903C85}" type="presParOf" srcId="{82B0D8D2-1FDC-4C31-929F-BF0FB015082A}" destId="{221E39AA-CA68-4533-BE47-BDA104C8211A}" srcOrd="26" destOrd="0" presId="urn:microsoft.com/office/officeart/2005/8/layout/chevron2"/>
    <dgm:cxn modelId="{8F139D65-38D6-4858-8642-BD9D43C6668A}" type="presParOf" srcId="{221E39AA-CA68-4533-BE47-BDA104C8211A}" destId="{D0BED9C8-557B-42CB-A36A-89E522882A07}" srcOrd="0" destOrd="0" presId="urn:microsoft.com/office/officeart/2005/8/layout/chevron2"/>
    <dgm:cxn modelId="{57238EA5-9131-491B-A003-1A32F58D93B0}" type="presParOf" srcId="{221E39AA-CA68-4533-BE47-BDA104C8211A}" destId="{852F1FAF-B800-4337-937B-67EC947E5840}" srcOrd="1" destOrd="0" presId="urn:microsoft.com/office/officeart/2005/8/layout/chevron2"/>
    <dgm:cxn modelId="{D65CBF57-7DFC-4428-8AD1-3360FA1EC2DD}" type="presParOf" srcId="{82B0D8D2-1FDC-4C31-929F-BF0FB015082A}" destId="{35D6F7F6-5E0F-4D65-8FEC-01DD05FB60BD}" srcOrd="27" destOrd="0" presId="urn:microsoft.com/office/officeart/2005/8/layout/chevron2"/>
    <dgm:cxn modelId="{ADD806C7-1F87-4FCB-B9D9-4AF4855B6AB2}" type="presParOf" srcId="{82B0D8D2-1FDC-4C31-929F-BF0FB015082A}" destId="{063B4DC4-D0BF-4572-BD43-4858D446FF91}" srcOrd="28" destOrd="0" presId="urn:microsoft.com/office/officeart/2005/8/layout/chevron2"/>
    <dgm:cxn modelId="{E1626DFD-1190-44F1-853B-7F4D20077C2C}" type="presParOf" srcId="{063B4DC4-D0BF-4572-BD43-4858D446FF91}" destId="{58D7AE47-247F-4E4B-890C-4331B028C68E}" srcOrd="0" destOrd="0" presId="urn:microsoft.com/office/officeart/2005/8/layout/chevron2"/>
    <dgm:cxn modelId="{A6912C7A-411F-4B5D-9829-BC34C1470B0F}" type="presParOf" srcId="{063B4DC4-D0BF-4572-BD43-4858D446FF91}" destId="{79BBA90B-490A-41F6-82CE-A7E03F20823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86D11-1459-4C07-A71C-F18D3B6C88BE}">
      <dsp:nvSpPr>
        <dsp:cNvPr id="0" name=""/>
        <dsp:cNvSpPr/>
      </dsp:nvSpPr>
      <dsp:spPr>
        <a:xfrm rot="5400000">
          <a:off x="-84935" y="93347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MELAINE</a:t>
          </a:r>
          <a:endParaRPr lang="fr-FR" sz="500" kern="1200" dirty="0"/>
        </a:p>
      </dsp:txBody>
      <dsp:txXfrm rot="-5400000">
        <a:off x="1" y="206593"/>
        <a:ext cx="396364" cy="169871"/>
      </dsp:txXfrm>
    </dsp:sp>
    <dsp:sp modelId="{05ACFBCA-BAB2-47E2-890D-7F18DC931366}">
      <dsp:nvSpPr>
        <dsp:cNvPr id="0" name=""/>
        <dsp:cNvSpPr/>
      </dsp:nvSpPr>
      <dsp:spPr>
        <a:xfrm rot="5400000">
          <a:off x="2426423" y="-2021647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Catastrophe! Plus d’ingrédients, maman  a fait des gâteaux ce </a:t>
          </a:r>
          <a:r>
            <a:rPr lang="fr-FR" sz="800" kern="1200" dirty="0" err="1" smtClean="0"/>
            <a:t>we</a:t>
          </a:r>
          <a:r>
            <a:rPr lang="fr-FR" sz="800" kern="1200" dirty="0" smtClean="0"/>
            <a:t>!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Hyper-catastrophe! Papa a pris le dernier sac poubelle!</a:t>
          </a:r>
          <a:endParaRPr lang="fr-FR" sz="800" kern="1200" dirty="0"/>
        </a:p>
      </dsp:txBody>
      <dsp:txXfrm rot="-5400000">
        <a:off x="396364" y="26379"/>
        <a:ext cx="4410204" cy="332118"/>
      </dsp:txXfrm>
    </dsp:sp>
    <dsp:sp modelId="{4B8D75F2-C872-415B-9CB6-7EEECA1832D4}">
      <dsp:nvSpPr>
        <dsp:cNvPr id="0" name=""/>
        <dsp:cNvSpPr/>
      </dsp:nvSpPr>
      <dsp:spPr>
        <a:xfrm rot="5400000">
          <a:off x="-84935" y="607190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GISELE</a:t>
          </a:r>
          <a:endParaRPr lang="fr-FR" sz="500" kern="1200" dirty="0"/>
        </a:p>
      </dsp:txBody>
      <dsp:txXfrm rot="-5400000">
        <a:off x="1" y="720436"/>
        <a:ext cx="396364" cy="169871"/>
      </dsp:txXfrm>
    </dsp:sp>
    <dsp:sp modelId="{F9A19054-E4A3-4F01-912A-50BA88CAFC8B}">
      <dsp:nvSpPr>
        <dsp:cNvPr id="0" name=""/>
        <dsp:cNvSpPr/>
      </dsp:nvSpPr>
      <dsp:spPr>
        <a:xfrm rot="5400000">
          <a:off x="2426423" y="-1507803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Il faut changer nos  plans: nous débrouiller pour faire nos crêpes sans argent, sans ingrédients et sans poubelle. Réfléchissons!</a:t>
          </a:r>
          <a:endParaRPr lang="fr-FR" sz="800" kern="1200" dirty="0"/>
        </a:p>
      </dsp:txBody>
      <dsp:txXfrm rot="-5400000">
        <a:off x="396364" y="540223"/>
        <a:ext cx="4410204" cy="332118"/>
      </dsp:txXfrm>
    </dsp:sp>
    <dsp:sp modelId="{2AF2AF11-BA6E-4301-9292-F564439AD11D}">
      <dsp:nvSpPr>
        <dsp:cNvPr id="0" name=""/>
        <dsp:cNvSpPr/>
      </dsp:nvSpPr>
      <dsp:spPr>
        <a:xfrm rot="5400000">
          <a:off x="-84935" y="1121033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MELAINE</a:t>
          </a:r>
          <a:endParaRPr lang="fr-FR" sz="500" kern="1200" dirty="0"/>
        </a:p>
      </dsp:txBody>
      <dsp:txXfrm rot="-5400000">
        <a:off x="1" y="1234279"/>
        <a:ext cx="396364" cy="169871"/>
      </dsp:txXfrm>
    </dsp:sp>
    <dsp:sp modelId="{EC757F26-51C2-4A0F-A956-99D869FB7F0B}">
      <dsp:nvSpPr>
        <dsp:cNvPr id="0" name=""/>
        <dsp:cNvSpPr/>
      </dsp:nvSpPr>
      <dsp:spPr>
        <a:xfrm rot="5400000">
          <a:off x="2426423" y="-993960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Propose de cueillir 5 pommes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 De toutes façons, 12 crêpes c’était beaucoup trop, 6 aurait suffit!</a:t>
          </a:r>
          <a:endParaRPr lang="fr-FR" sz="800" kern="1200" dirty="0"/>
        </a:p>
      </dsp:txBody>
      <dsp:txXfrm rot="-5400000">
        <a:off x="396364" y="1054066"/>
        <a:ext cx="4410204" cy="332118"/>
      </dsp:txXfrm>
    </dsp:sp>
    <dsp:sp modelId="{92C10948-83C0-432A-BEBC-C199D6594F59}">
      <dsp:nvSpPr>
        <dsp:cNvPr id="0" name=""/>
        <dsp:cNvSpPr/>
      </dsp:nvSpPr>
      <dsp:spPr>
        <a:xfrm rot="5400000">
          <a:off x="-84935" y="1634876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ERNESTO</a:t>
          </a:r>
          <a:endParaRPr lang="fr-FR" sz="500" kern="1200" dirty="0"/>
        </a:p>
      </dsp:txBody>
      <dsp:txXfrm rot="-5400000">
        <a:off x="1" y="1748122"/>
        <a:ext cx="396364" cy="169871"/>
      </dsp:txXfrm>
    </dsp:sp>
    <dsp:sp modelId="{2FB637DC-B734-408D-BFB4-53D0F1AF370F}">
      <dsp:nvSpPr>
        <dsp:cNvPr id="0" name=""/>
        <dsp:cNvSpPr/>
      </dsp:nvSpPr>
      <dsp:spPr>
        <a:xfrm rot="5400000">
          <a:off x="2426423" y="-480117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 Refuse les </a:t>
          </a:r>
          <a:r>
            <a:rPr lang="fr-FR" sz="800" kern="1200" dirty="0" err="1" smtClean="0"/>
            <a:t>oeufs</a:t>
          </a:r>
          <a:r>
            <a:rPr lang="fr-FR" sz="800" kern="1200" dirty="0" smtClean="0"/>
            <a:t> industriels, préfère ceux de sa MAMIE</a:t>
          </a:r>
          <a:endParaRPr lang="fr-FR" sz="800" kern="1200" dirty="0"/>
        </a:p>
      </dsp:txBody>
      <dsp:txXfrm rot="-5400000">
        <a:off x="396364" y="1567909"/>
        <a:ext cx="4410204" cy="332118"/>
      </dsp:txXfrm>
    </dsp:sp>
    <dsp:sp modelId="{E393C4A8-AF89-4F12-88DA-AA9EF47D9ECA}">
      <dsp:nvSpPr>
        <dsp:cNvPr id="0" name=""/>
        <dsp:cNvSpPr/>
      </dsp:nvSpPr>
      <dsp:spPr>
        <a:xfrm rot="5400000">
          <a:off x="-84935" y="2148720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GISELE</a:t>
          </a:r>
          <a:endParaRPr lang="fr-FR" sz="500" kern="1200" dirty="0"/>
        </a:p>
      </dsp:txBody>
      <dsp:txXfrm rot="-5400000">
        <a:off x="1" y="2261966"/>
        <a:ext cx="396364" cy="169871"/>
      </dsp:txXfrm>
    </dsp:sp>
    <dsp:sp modelId="{5526D8B7-ECE1-40D3-957C-B21FC73BF57F}">
      <dsp:nvSpPr>
        <dsp:cNvPr id="0" name=""/>
        <dsp:cNvSpPr/>
      </dsp:nvSpPr>
      <dsp:spPr>
        <a:xfrm rot="5400000">
          <a:off x="2426423" y="33725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Mais oui! Bien sûr!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Propose d’échanger 5 pommes contre 3 </a:t>
          </a:r>
          <a:r>
            <a:rPr lang="fr-FR" sz="800" kern="1200" dirty="0" err="1" smtClean="0"/>
            <a:t>oeufs</a:t>
          </a:r>
          <a:r>
            <a:rPr lang="fr-FR" sz="800" kern="1200" dirty="0" smtClean="0"/>
            <a:t> chez Mamie d’Ernesto + 1 pot de compote de pomme</a:t>
          </a:r>
          <a:endParaRPr lang="fr-FR" sz="800" kern="1200" dirty="0"/>
        </a:p>
      </dsp:txBody>
      <dsp:txXfrm rot="-5400000">
        <a:off x="396364" y="2081752"/>
        <a:ext cx="4410204" cy="332118"/>
      </dsp:txXfrm>
    </dsp:sp>
    <dsp:sp modelId="{26A16404-98AD-46A7-9BDF-92878BCFCD1A}">
      <dsp:nvSpPr>
        <dsp:cNvPr id="0" name=""/>
        <dsp:cNvSpPr/>
      </dsp:nvSpPr>
      <dsp:spPr>
        <a:xfrm rot="5400000">
          <a:off x="-84935" y="2662563"/>
          <a:ext cx="566235" cy="39636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MAMIE</a:t>
          </a:r>
          <a:endParaRPr lang="fr-FR" sz="500" kern="1200" dirty="0"/>
        </a:p>
      </dsp:txBody>
      <dsp:txXfrm rot="-5400000">
        <a:off x="1" y="2775809"/>
        <a:ext cx="396364" cy="169871"/>
      </dsp:txXfrm>
    </dsp:sp>
    <dsp:sp modelId="{90203460-3F6E-4C21-AB19-05AC6ACDA81B}">
      <dsp:nvSpPr>
        <dsp:cNvPr id="0" name=""/>
        <dsp:cNvSpPr/>
      </dsp:nvSpPr>
      <dsp:spPr>
        <a:xfrm rot="5400000">
          <a:off x="2426423" y="547568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Donne 3 </a:t>
          </a:r>
          <a:r>
            <a:rPr lang="fr-FR" sz="800" kern="1200" dirty="0" err="1" smtClean="0"/>
            <a:t>oeufs</a:t>
          </a:r>
          <a:r>
            <a:rPr lang="fr-FR" sz="800" kern="1200" dirty="0" smtClean="0"/>
            <a:t>. Dit que Mr Laurent, le fermier qui habite à côté, aime la compote aussi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Donne 1 pot de compote de pomme.</a:t>
          </a:r>
          <a:endParaRPr lang="fr-FR" sz="800" kern="1200" dirty="0"/>
        </a:p>
      </dsp:txBody>
      <dsp:txXfrm rot="-5400000">
        <a:off x="396364" y="2595595"/>
        <a:ext cx="4410204" cy="332118"/>
      </dsp:txXfrm>
    </dsp:sp>
    <dsp:sp modelId="{1EE31E14-115D-405B-A347-01A9E16D2A19}">
      <dsp:nvSpPr>
        <dsp:cNvPr id="0" name=""/>
        <dsp:cNvSpPr/>
      </dsp:nvSpPr>
      <dsp:spPr>
        <a:xfrm rot="5400000">
          <a:off x="-84935" y="3176406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GISELE</a:t>
          </a:r>
          <a:endParaRPr lang="fr-FR" sz="500" kern="1200" dirty="0"/>
        </a:p>
      </dsp:txBody>
      <dsp:txXfrm rot="-5400000">
        <a:off x="1" y="3289652"/>
        <a:ext cx="396364" cy="169871"/>
      </dsp:txXfrm>
    </dsp:sp>
    <dsp:sp modelId="{42AE2038-5349-4C93-A6BC-B04E35220AEE}">
      <dsp:nvSpPr>
        <dsp:cNvPr id="0" name=""/>
        <dsp:cNvSpPr/>
      </dsp:nvSpPr>
      <dsp:spPr>
        <a:xfrm rot="5400000">
          <a:off x="2426423" y="1061411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Mais oui! Bien sûr!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Propose d’échanger la compote de pommes contre du lait à la ferme de Monsieur Laurent.</a:t>
          </a:r>
          <a:endParaRPr lang="fr-FR" sz="800" kern="1200" dirty="0"/>
        </a:p>
      </dsp:txBody>
      <dsp:txXfrm rot="-5400000">
        <a:off x="396364" y="3109438"/>
        <a:ext cx="4410204" cy="332118"/>
      </dsp:txXfrm>
    </dsp:sp>
    <dsp:sp modelId="{85F76891-8768-4873-93EB-A74FD9096A8E}">
      <dsp:nvSpPr>
        <dsp:cNvPr id="0" name=""/>
        <dsp:cNvSpPr/>
      </dsp:nvSpPr>
      <dsp:spPr>
        <a:xfrm rot="5400000">
          <a:off x="-84935" y="3690249"/>
          <a:ext cx="566235" cy="39636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LAURENT</a:t>
          </a:r>
          <a:endParaRPr lang="fr-FR" sz="500" kern="1200" dirty="0"/>
        </a:p>
      </dsp:txBody>
      <dsp:txXfrm rot="-5400000">
        <a:off x="1" y="3803495"/>
        <a:ext cx="396364" cy="169871"/>
      </dsp:txXfrm>
    </dsp:sp>
    <dsp:sp modelId="{312F18CE-13D0-4DC6-A46D-C15BFABB205B}">
      <dsp:nvSpPr>
        <dsp:cNvPr id="0" name=""/>
        <dsp:cNvSpPr/>
      </dsp:nvSpPr>
      <dsp:spPr>
        <a:xfrm rot="5400000">
          <a:off x="2426327" y="1575351"/>
          <a:ext cx="368246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Donne ½ litre de lait contre le  pot de compote.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Conseille d’aller voir Mme Praline, l’épicière, pour le beurre et le sucre.</a:t>
          </a:r>
          <a:endParaRPr lang="fr-FR" sz="800" kern="1200" dirty="0"/>
        </a:p>
      </dsp:txBody>
      <dsp:txXfrm rot="-5400000">
        <a:off x="396365" y="3623289"/>
        <a:ext cx="4410195" cy="332294"/>
      </dsp:txXfrm>
    </dsp:sp>
    <dsp:sp modelId="{70A42E45-1793-4ABA-A249-C07AEB71E119}">
      <dsp:nvSpPr>
        <dsp:cNvPr id="0" name=""/>
        <dsp:cNvSpPr/>
      </dsp:nvSpPr>
      <dsp:spPr>
        <a:xfrm rot="5400000">
          <a:off x="-84935" y="4204092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NATACHA</a:t>
          </a:r>
          <a:endParaRPr lang="fr-FR" sz="500" kern="1200" dirty="0"/>
        </a:p>
      </dsp:txBody>
      <dsp:txXfrm rot="-5400000">
        <a:off x="1" y="4317338"/>
        <a:ext cx="396364" cy="169871"/>
      </dsp:txXfrm>
    </dsp:sp>
    <dsp:sp modelId="{8E6E5275-1E8B-45F1-ACBC-7A200A10C989}">
      <dsp:nvSpPr>
        <dsp:cNvPr id="0" name=""/>
        <dsp:cNvSpPr/>
      </dsp:nvSpPr>
      <dsp:spPr>
        <a:xfrm rot="5400000">
          <a:off x="2426423" y="2089098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Voit Mme Praline qui s’est fait mal au dos en soulevant une caisse et propose de lui rendre service: ranger les cartons du livreur.</a:t>
          </a:r>
          <a:endParaRPr lang="fr-FR" sz="800" kern="1200" dirty="0"/>
        </a:p>
      </dsp:txBody>
      <dsp:txXfrm rot="-5400000">
        <a:off x="396364" y="4137125"/>
        <a:ext cx="4410204" cy="332118"/>
      </dsp:txXfrm>
    </dsp:sp>
    <dsp:sp modelId="{108BD2D9-BB6E-4DBA-B39B-58BD71C06A89}">
      <dsp:nvSpPr>
        <dsp:cNvPr id="0" name=""/>
        <dsp:cNvSpPr/>
      </dsp:nvSpPr>
      <dsp:spPr>
        <a:xfrm rot="5400000">
          <a:off x="-84935" y="4717936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SAMIR</a:t>
          </a:r>
          <a:endParaRPr lang="fr-FR" sz="500" kern="1200" dirty="0"/>
        </a:p>
      </dsp:txBody>
      <dsp:txXfrm rot="-5400000">
        <a:off x="1" y="4831182"/>
        <a:ext cx="396364" cy="169871"/>
      </dsp:txXfrm>
    </dsp:sp>
    <dsp:sp modelId="{311AA266-78F2-4A94-BEB4-75C688AB90AF}">
      <dsp:nvSpPr>
        <dsp:cNvPr id="0" name=""/>
        <dsp:cNvSpPr/>
      </dsp:nvSpPr>
      <dsp:spPr>
        <a:xfrm rot="5400000">
          <a:off x="2426423" y="2602941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Propose de recycler les bouchons de bouteille en palettes en plastique pour transporter les marchandises et les briques de lait en porte-monnaie.</a:t>
          </a:r>
          <a:endParaRPr lang="fr-FR" sz="800" kern="1200" dirty="0"/>
        </a:p>
      </dsp:txBody>
      <dsp:txXfrm rot="-5400000">
        <a:off x="396364" y="4650968"/>
        <a:ext cx="4410204" cy="332118"/>
      </dsp:txXfrm>
    </dsp:sp>
    <dsp:sp modelId="{B9B3682A-0CB3-4C12-8CEB-D8DC2050D476}">
      <dsp:nvSpPr>
        <dsp:cNvPr id="0" name=""/>
        <dsp:cNvSpPr/>
      </dsp:nvSpPr>
      <dsp:spPr>
        <a:xfrm rot="5400000">
          <a:off x="-84935" y="5231779"/>
          <a:ext cx="566235" cy="39636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Mme PRALINE</a:t>
          </a:r>
          <a:endParaRPr lang="fr-FR" sz="500" kern="1200" dirty="0"/>
        </a:p>
      </dsp:txBody>
      <dsp:txXfrm rot="-5400000">
        <a:off x="1" y="5345025"/>
        <a:ext cx="396364" cy="169871"/>
      </dsp:txXfrm>
    </dsp:sp>
    <dsp:sp modelId="{2FC8F040-0F36-45C0-B2CC-D51DE8DB07E9}">
      <dsp:nvSpPr>
        <dsp:cNvPr id="0" name=""/>
        <dsp:cNvSpPr/>
      </dsp:nvSpPr>
      <dsp:spPr>
        <a:xfrm rot="5400000">
          <a:off x="2426423" y="3116784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Donne du beurre à la motte et du sucre en vrac.</a:t>
          </a:r>
          <a:endParaRPr lang="fr-FR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Conseille d’aller voir Mr BLANCHARD le Boulanger, pour la farine.</a:t>
          </a:r>
          <a:endParaRPr lang="fr-FR" sz="800" kern="1200" dirty="0"/>
        </a:p>
      </dsp:txBody>
      <dsp:txXfrm rot="-5400000">
        <a:off x="396364" y="5164811"/>
        <a:ext cx="4410204" cy="332118"/>
      </dsp:txXfrm>
    </dsp:sp>
    <dsp:sp modelId="{0EAAB2AB-5BDE-48AD-9A7E-2E1AF9D87C8F}">
      <dsp:nvSpPr>
        <dsp:cNvPr id="0" name=""/>
        <dsp:cNvSpPr/>
      </dsp:nvSpPr>
      <dsp:spPr>
        <a:xfrm rot="5400000">
          <a:off x="-84935" y="5745622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ERNESTO</a:t>
          </a:r>
          <a:endParaRPr lang="fr-FR" sz="500" kern="1200" dirty="0"/>
        </a:p>
      </dsp:txBody>
      <dsp:txXfrm rot="-5400000">
        <a:off x="1" y="5858868"/>
        <a:ext cx="396364" cy="169871"/>
      </dsp:txXfrm>
    </dsp:sp>
    <dsp:sp modelId="{A065D832-BE60-4AAF-B43D-C92F765F904B}">
      <dsp:nvSpPr>
        <dsp:cNvPr id="0" name=""/>
        <dsp:cNvSpPr/>
      </dsp:nvSpPr>
      <dsp:spPr>
        <a:xfrm rot="5400000">
          <a:off x="2426423" y="3630627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Refuse la 6</a:t>
          </a:r>
          <a:r>
            <a:rPr lang="fr-FR" sz="800" kern="1200" baseline="30000" dirty="0" smtClean="0"/>
            <a:t>ème</a:t>
          </a:r>
          <a:r>
            <a:rPr lang="fr-FR" sz="800" kern="1200" dirty="0" smtClean="0"/>
            <a:t> crêpe et propose de l’offrir au boulanger contre un peu de sa farine.</a:t>
          </a:r>
          <a:endParaRPr lang="fr-FR" sz="800" kern="1200" dirty="0"/>
        </a:p>
      </dsp:txBody>
      <dsp:txXfrm rot="-5400000">
        <a:off x="396364" y="5678654"/>
        <a:ext cx="4410204" cy="332118"/>
      </dsp:txXfrm>
    </dsp:sp>
    <dsp:sp modelId="{2CBD8C53-6F9A-4A22-AD4D-66D64A56AD5F}">
      <dsp:nvSpPr>
        <dsp:cNvPr id="0" name=""/>
        <dsp:cNvSpPr/>
      </dsp:nvSpPr>
      <dsp:spPr>
        <a:xfrm rot="5400000">
          <a:off x="-84935" y="6259465"/>
          <a:ext cx="566235" cy="39636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Mr BLANCHARD</a:t>
          </a:r>
          <a:endParaRPr lang="fr-FR" sz="500" kern="1200" dirty="0"/>
        </a:p>
      </dsp:txBody>
      <dsp:txXfrm rot="-5400000">
        <a:off x="1" y="6372711"/>
        <a:ext cx="396364" cy="169871"/>
      </dsp:txXfrm>
    </dsp:sp>
    <dsp:sp modelId="{089C1BA4-D627-4466-8FAE-7F63D3D5C169}">
      <dsp:nvSpPr>
        <dsp:cNvPr id="0" name=""/>
        <dsp:cNvSpPr/>
      </dsp:nvSpPr>
      <dsp:spPr>
        <a:xfrm rot="5400000">
          <a:off x="2426423" y="4144471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Donne de la farine en l’échange d’une future crêpe.</a:t>
          </a:r>
          <a:endParaRPr lang="fr-FR" sz="800" kern="1200" dirty="0"/>
        </a:p>
      </dsp:txBody>
      <dsp:txXfrm rot="-5400000">
        <a:off x="396364" y="6192498"/>
        <a:ext cx="4410204" cy="332118"/>
      </dsp:txXfrm>
    </dsp:sp>
    <dsp:sp modelId="{D0BED9C8-557B-42CB-A36A-89E522882A07}">
      <dsp:nvSpPr>
        <dsp:cNvPr id="0" name=""/>
        <dsp:cNvSpPr/>
      </dsp:nvSpPr>
      <dsp:spPr>
        <a:xfrm rot="5400000">
          <a:off x="-84935" y="6773308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NATACHA</a:t>
          </a:r>
          <a:endParaRPr lang="fr-FR" sz="500" kern="1200" dirty="0"/>
        </a:p>
      </dsp:txBody>
      <dsp:txXfrm rot="-5400000">
        <a:off x="1" y="6886554"/>
        <a:ext cx="396364" cy="169871"/>
      </dsp:txXfrm>
    </dsp:sp>
    <dsp:sp modelId="{852F1FAF-B800-4337-937B-67EC947E5840}">
      <dsp:nvSpPr>
        <dsp:cNvPr id="0" name=""/>
        <dsp:cNvSpPr/>
      </dsp:nvSpPr>
      <dsp:spPr>
        <a:xfrm rot="5400000">
          <a:off x="2426423" y="4658314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Propose de composter les coquilles d’</a:t>
          </a:r>
          <a:r>
            <a:rPr lang="fr-FR" sz="800" kern="1200" dirty="0" err="1" smtClean="0"/>
            <a:t>oeuf</a:t>
          </a:r>
          <a:r>
            <a:rPr lang="fr-FR" sz="800" kern="1200" dirty="0" smtClean="0"/>
            <a:t> et la boîte à </a:t>
          </a:r>
          <a:r>
            <a:rPr lang="fr-FR" sz="800" kern="1200" dirty="0" err="1" smtClean="0"/>
            <a:t>oeufs</a:t>
          </a:r>
          <a:r>
            <a:rPr lang="fr-FR" sz="800" kern="1200" dirty="0" smtClean="0"/>
            <a:t>^.</a:t>
          </a:r>
          <a:endParaRPr lang="fr-FR" sz="800" kern="1200" dirty="0"/>
        </a:p>
      </dsp:txBody>
      <dsp:txXfrm rot="-5400000">
        <a:off x="396364" y="6706341"/>
        <a:ext cx="4410204" cy="332118"/>
      </dsp:txXfrm>
    </dsp:sp>
    <dsp:sp modelId="{58D7AE47-247F-4E4B-890C-4331B028C68E}">
      <dsp:nvSpPr>
        <dsp:cNvPr id="0" name=""/>
        <dsp:cNvSpPr/>
      </dsp:nvSpPr>
      <dsp:spPr>
        <a:xfrm rot="5400000">
          <a:off x="-84935" y="7287151"/>
          <a:ext cx="566235" cy="396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 smtClean="0"/>
            <a:t>SAMIR</a:t>
          </a:r>
          <a:endParaRPr lang="fr-FR" sz="500" kern="1200" dirty="0"/>
        </a:p>
      </dsp:txBody>
      <dsp:txXfrm rot="-5400000">
        <a:off x="1" y="7400397"/>
        <a:ext cx="396364" cy="169871"/>
      </dsp:txXfrm>
    </dsp:sp>
    <dsp:sp modelId="{79BBA90B-490A-41F6-82CE-A7E03F208236}">
      <dsp:nvSpPr>
        <dsp:cNvPr id="0" name=""/>
        <dsp:cNvSpPr/>
      </dsp:nvSpPr>
      <dsp:spPr>
        <a:xfrm rot="5400000">
          <a:off x="2426423" y="5172157"/>
          <a:ext cx="368052" cy="44281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800" kern="1200" dirty="0" smtClean="0"/>
            <a:t>Rappelle que les boîtes à </a:t>
          </a:r>
          <a:r>
            <a:rPr lang="fr-FR" sz="800" kern="1200" dirty="0" err="1" smtClean="0"/>
            <a:t>oeufs</a:t>
          </a:r>
          <a:r>
            <a:rPr lang="fr-FR" sz="800" kern="1200" dirty="0" smtClean="0"/>
            <a:t> sont faites avec des anciens billets de banque!</a:t>
          </a:r>
          <a:endParaRPr lang="fr-FR" sz="800" kern="1200" dirty="0"/>
        </a:p>
      </dsp:txBody>
      <dsp:txXfrm rot="-5400000">
        <a:off x="396364" y="7220184"/>
        <a:ext cx="4410204" cy="332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74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5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63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15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57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460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21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92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699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54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35D1B-7A96-4543-A90B-A43A359AB1D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A3A12-744C-4298-9C0D-7EEB57EFD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36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265465860"/>
              </p:ext>
            </p:extLst>
          </p:nvPr>
        </p:nvGraphicFramePr>
        <p:xfrm>
          <a:off x="1844824" y="344488"/>
          <a:ext cx="4824536" cy="7776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60648" y="110695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La maison de Mélaine</a:t>
            </a:r>
            <a:endParaRPr lang="fr-FR" sz="1200" dirty="0"/>
          </a:p>
        </p:txBody>
      </p:sp>
      <p:sp>
        <p:nvSpPr>
          <p:cNvPr id="6" name="ZoneTexte 5"/>
          <p:cNvSpPr txBox="1"/>
          <p:nvPr/>
        </p:nvSpPr>
        <p:spPr>
          <a:xfrm>
            <a:off x="188640" y="341121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Chez la mamie d’Ernesto</a:t>
            </a: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260648" y="4088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Chez Mr LAURENT,</a:t>
            </a:r>
          </a:p>
          <a:p>
            <a:pPr algn="ctr"/>
            <a:r>
              <a:rPr lang="fr-FR" sz="1200" dirty="0" smtClean="0"/>
              <a:t>le fermier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260648" y="477936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Chez Mme Praline,</a:t>
            </a:r>
          </a:p>
          <a:p>
            <a:pPr algn="ctr"/>
            <a:r>
              <a:rPr lang="fr-FR" sz="1200" dirty="0" smtClean="0"/>
              <a:t>l’épicière</a:t>
            </a:r>
            <a:endParaRPr lang="fr-FR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284684" y="632289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Chez Mr BLANCHARD,</a:t>
            </a:r>
          </a:p>
          <a:p>
            <a:pPr algn="ctr"/>
            <a:r>
              <a:rPr lang="fr-FR" sz="1200" dirty="0"/>
              <a:t>l</a:t>
            </a:r>
            <a:r>
              <a:rPr lang="fr-FR" sz="1200" dirty="0" smtClean="0"/>
              <a:t>e boulanger</a:t>
            </a:r>
            <a:endParaRPr lang="fr-FR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404664" y="7295852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De retour à la maison de Mélaine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40643" y="8553400"/>
            <a:ext cx="6264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smtClean="0"/>
              <a:t>Lorsque les parents rentrèrent ils demandèrent comment les enfants étaient parvenus à faire de la pâte à crêpes sans ingrédients, sans argent et sans produire de déchets! Ils répondirent: « il a suffit de 5 petites pommes, un peu d’astuce et de l’entre-aide. Savoir refuser, réduire, remplacer, rendre à la nature et recycler, voilà le secret de nos crêpes zéro déchet!».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16632" y="19286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pommes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4624" y="37915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</a:rPr>
              <a:t>Oeufs</a:t>
            </a:r>
            <a:r>
              <a:rPr lang="fr-FR" dirty="0" smtClean="0">
                <a:solidFill>
                  <a:srgbClr val="FF0000"/>
                </a:solidFill>
              </a:rPr>
              <a:t> ERNESTO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4624" y="44489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Lait SAMIR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4624" y="515973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Sucre NATACHA</a:t>
            </a:r>
          </a:p>
          <a:p>
            <a:pPr algn="ctr"/>
            <a:r>
              <a:rPr lang="fr-FR" dirty="0" smtClean="0">
                <a:solidFill>
                  <a:srgbClr val="FF0000"/>
                </a:solidFill>
              </a:rPr>
              <a:t>Beurre MELAINE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4624" y="69265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Farine GISELE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71&quot;&gt;&lt;/object&gt;&lt;object type=&quot;2&quot; unique_id=&quot;10072&quot;&gt;&lt;object type=&quot;3&quot; unique_id=&quot;10073&quot;&gt;&lt;property id=&quot;20148&quot; value=&quot;5&quot;/&gt;&lt;property id=&quot;20300&quot; value=&quot;Diapositiv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397</Words>
  <Application>Microsoft Office PowerPoint</Application>
  <PresentationFormat>Format A4 (210 x 297 mm)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Sebastien Moreau</dc:creator>
  <cp:lastModifiedBy>Sebastien Moreau</cp:lastModifiedBy>
  <cp:revision>6</cp:revision>
  <dcterms:created xsi:type="dcterms:W3CDTF">2016-12-05T09:49:15Z</dcterms:created>
  <dcterms:modified xsi:type="dcterms:W3CDTF">2018-02-27T14:01:51Z</dcterms:modified>
</cp:coreProperties>
</file>