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4.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5.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6.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8.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58" r:id="rId3"/>
    <p:sldId id="314" r:id="rId4"/>
    <p:sldId id="344" r:id="rId5"/>
    <p:sldId id="345" r:id="rId6"/>
    <p:sldId id="346" r:id="rId7"/>
    <p:sldId id="315" r:id="rId8"/>
    <p:sldId id="347" r:id="rId9"/>
    <p:sldId id="348" r:id="rId10"/>
    <p:sldId id="349" r:id="rId11"/>
    <p:sldId id="350" r:id="rId12"/>
    <p:sldId id="351" r:id="rId13"/>
    <p:sldId id="352" r:id="rId14"/>
    <p:sldId id="353" r:id="rId15"/>
    <p:sldId id="354" r:id="rId16"/>
    <p:sldId id="356" r:id="rId17"/>
    <p:sldId id="355" r:id="rId18"/>
    <p:sldId id="357" r:id="rId19"/>
    <p:sldId id="339" r:id="rId20"/>
    <p:sldId id="359" r:id="rId21"/>
    <p:sldId id="360"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3" autoAdjust="0"/>
    <p:restoredTop sz="58406" autoAdjust="0"/>
  </p:normalViewPr>
  <p:slideViewPr>
    <p:cSldViewPr snapToGrid="0" showGuides="1">
      <p:cViewPr varScale="1">
        <p:scale>
          <a:sx n="40" d="100"/>
          <a:sy n="40" d="100"/>
        </p:scale>
        <p:origin x="1416" y="29"/>
      </p:cViewPr>
      <p:guideLst>
        <p:guide orient="horz" pos="2160"/>
        <p:guide pos="3840"/>
      </p:guideLst>
    </p:cSldViewPr>
  </p:slideViewPr>
  <p:notesTextViewPr>
    <p:cViewPr>
      <p:scale>
        <a:sx n="50" d="100"/>
        <a:sy n="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effectLst/>
            </a:rPr>
            <a:t>Cycle 1 (PS, MS et GS de Maternelle)</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Jeux avec des matériaux recyclables </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865CD0D8-79ED-4B9B-A2A3-2E89C1630154}" type="presOf" srcId="{A326B96F-F03E-432E-9DFC-4D07D3856BA3}" destId="{55C0ACA4-D369-469F-9E60-BAA0BD3F910E}" srcOrd="0" destOrd="0" presId="urn:microsoft.com/office/officeart/2005/8/layout/vList2"/>
    <dgm:cxn modelId="{D79014C1-D987-45A9-9B0D-6E1EFA37CAC0}" type="presOf" srcId="{20308827-845B-4BAB-AA4D-2155EC0E2399}" destId="{1DEF4BEA-67EE-49AD-84A9-526B203E3550}" srcOrd="0" destOrd="0" presId="urn:microsoft.com/office/officeart/2005/8/layout/vList2"/>
    <dgm:cxn modelId="{85059058-4297-4720-9379-146CB2B3EC54}"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Jeux avec des matériaux recyclables </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865CD0D8-79ED-4B9B-A2A3-2E89C1630154}" type="presOf" srcId="{A326B96F-F03E-432E-9DFC-4D07D3856BA3}" destId="{55C0ACA4-D369-469F-9E60-BAA0BD3F910E}" srcOrd="0" destOrd="0" presId="urn:microsoft.com/office/officeart/2005/8/layout/vList2"/>
    <dgm:cxn modelId="{D79014C1-D987-45A9-9B0D-6E1EFA37CAC0}" type="presOf" srcId="{20308827-845B-4BAB-AA4D-2155EC0E2399}" destId="{1DEF4BEA-67EE-49AD-84A9-526B203E3550}" srcOrd="0" destOrd="0" presId="urn:microsoft.com/office/officeart/2005/8/layout/vList2"/>
    <dgm:cxn modelId="{85059058-4297-4720-9379-146CB2B3EC54}"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Petits bricolages et autres activités</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865CD0D8-79ED-4B9B-A2A3-2E89C1630154}" type="presOf" srcId="{A326B96F-F03E-432E-9DFC-4D07D3856BA3}" destId="{55C0ACA4-D369-469F-9E60-BAA0BD3F910E}" srcOrd="0" destOrd="0" presId="urn:microsoft.com/office/officeart/2005/8/layout/vList2"/>
    <dgm:cxn modelId="{D79014C1-D987-45A9-9B0D-6E1EFA37CAC0}" type="presOf" srcId="{20308827-845B-4BAB-AA4D-2155EC0E2399}" destId="{1DEF4BEA-67EE-49AD-84A9-526B203E3550}" srcOrd="0" destOrd="0" presId="urn:microsoft.com/office/officeart/2005/8/layout/vList2"/>
    <dgm:cxn modelId="{85059058-4297-4720-9379-146CB2B3EC54}"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effectLst/>
            </a:rPr>
            <a:t>Cycle 3 (CM1, CM2, 6ème)</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Débat sur le ZD</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custLinFactNeighborX="413" custLinFactNeighborY="-9192">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Mini-atelier DIY</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custLinFactNeighborX="413" custLinFactNeighborY="-9192">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Jeux avec des matériaux recyclables </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865CD0D8-79ED-4B9B-A2A3-2E89C1630154}" type="presOf" srcId="{A326B96F-F03E-432E-9DFC-4D07D3856BA3}" destId="{55C0ACA4-D369-469F-9E60-BAA0BD3F910E}" srcOrd="0" destOrd="0" presId="urn:microsoft.com/office/officeart/2005/8/layout/vList2"/>
    <dgm:cxn modelId="{D79014C1-D987-45A9-9B0D-6E1EFA37CAC0}" type="presOf" srcId="{20308827-845B-4BAB-AA4D-2155EC0E2399}" destId="{1DEF4BEA-67EE-49AD-84A9-526B203E3550}" srcOrd="0" destOrd="0" presId="urn:microsoft.com/office/officeart/2005/8/layout/vList2"/>
    <dgm:cxn modelId="{85059058-4297-4720-9379-146CB2B3EC54}"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effectLst/>
            </a:rPr>
            <a:t>5</a:t>
          </a:r>
          <a:r>
            <a:rPr lang="fr-FR" b="1" baseline="30000" dirty="0" smtClean="0">
              <a:solidFill>
                <a:schemeClr val="tx1"/>
              </a:solidFill>
              <a:effectLst/>
            </a:rPr>
            <a:t>ème</a:t>
          </a:r>
          <a:r>
            <a:rPr lang="fr-FR" b="1" dirty="0" smtClean="0">
              <a:solidFill>
                <a:schemeClr val="tx1"/>
              </a:solidFill>
              <a:effectLst/>
              <a:sym typeface="Wingdings" panose="05000000000000000000" pitchFamily="2" charset="2"/>
            </a:rPr>
            <a:t> Terminale</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effectLst/>
            </a:rPr>
            <a:t>Quelques précisions</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effectLst/>
            </a:rPr>
            <a:t>Quelques références</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effectLst/>
            </a:rPr>
            <a:t>Conte ZD</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84DEB1-D8E9-4284-A648-D307759C48C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fr-FR"/>
        </a:p>
      </dgm:t>
    </dgm:pt>
    <dgm:pt modelId="{D1577B61-836C-4A31-B290-D89C4DA65DC9}">
      <dgm:prSet phldrT="[Texte]"/>
      <dgm:spPr/>
      <dgm:t>
        <a:bodyPr/>
        <a:lstStyle/>
        <a:p>
          <a:r>
            <a:rPr lang="fr-FR" dirty="0" smtClean="0"/>
            <a:t>ERNESTO</a:t>
          </a:r>
          <a:endParaRPr lang="fr-FR" dirty="0"/>
        </a:p>
      </dgm:t>
    </dgm:pt>
    <dgm:pt modelId="{9C024C5A-1793-49F2-827D-B6844AF4E8A2}" type="parTrans" cxnId="{8C7964DC-D627-401E-B2FB-198605F49C79}">
      <dgm:prSet/>
      <dgm:spPr/>
      <dgm:t>
        <a:bodyPr/>
        <a:lstStyle/>
        <a:p>
          <a:endParaRPr lang="fr-FR"/>
        </a:p>
      </dgm:t>
    </dgm:pt>
    <dgm:pt modelId="{16406431-5995-4823-A0CC-96BE583D227D}" type="sibTrans" cxnId="{8C7964DC-D627-401E-B2FB-198605F49C79}">
      <dgm:prSet/>
      <dgm:spPr/>
      <dgm:t>
        <a:bodyPr/>
        <a:lstStyle/>
        <a:p>
          <a:endParaRPr lang="fr-FR"/>
        </a:p>
      </dgm:t>
    </dgm:pt>
    <dgm:pt modelId="{1365EF94-E50E-4F9F-B62A-8CEFA7AAB7B5}">
      <dgm:prSet phldrT="[Texte]"/>
      <dgm:spPr>
        <a:solidFill>
          <a:srgbClr val="92D050"/>
        </a:solidFill>
      </dgm:spPr>
      <dgm:t>
        <a:bodyPr/>
        <a:lstStyle/>
        <a:p>
          <a:r>
            <a:rPr lang="fr-FR" dirty="0" smtClean="0"/>
            <a:t>MAMIE</a:t>
          </a:r>
          <a:endParaRPr lang="fr-FR" dirty="0"/>
        </a:p>
      </dgm:t>
    </dgm:pt>
    <dgm:pt modelId="{5F465609-E7D1-4190-A8DF-AF36C5C65155}" type="parTrans" cxnId="{14C3B2AE-944E-4F43-9C17-BCD6742B9D2A}">
      <dgm:prSet/>
      <dgm:spPr/>
      <dgm:t>
        <a:bodyPr/>
        <a:lstStyle/>
        <a:p>
          <a:endParaRPr lang="fr-FR"/>
        </a:p>
      </dgm:t>
    </dgm:pt>
    <dgm:pt modelId="{04E4F794-C77F-4D3B-8802-EB5946EACEAA}" type="sibTrans" cxnId="{14C3B2AE-944E-4F43-9C17-BCD6742B9D2A}">
      <dgm:prSet/>
      <dgm:spPr/>
      <dgm:t>
        <a:bodyPr/>
        <a:lstStyle/>
        <a:p>
          <a:endParaRPr lang="fr-FR"/>
        </a:p>
      </dgm:t>
    </dgm:pt>
    <dgm:pt modelId="{7CB4F992-80C8-478E-BBE0-4A6D7DB5F128}">
      <dgm:prSet phldrT="[Texte]"/>
      <dgm:spPr/>
      <dgm:t>
        <a:bodyPr/>
        <a:lstStyle/>
        <a:p>
          <a:r>
            <a:rPr lang="fr-FR" dirty="0" smtClean="0"/>
            <a:t>Donne 3 </a:t>
          </a:r>
          <a:r>
            <a:rPr lang="fr-FR" dirty="0" err="1" smtClean="0"/>
            <a:t>oeufs</a:t>
          </a:r>
          <a:r>
            <a:rPr lang="fr-FR" dirty="0" smtClean="0"/>
            <a:t>. Dit que Mr Laurent, le fermier qui habite à côté, aime la compote aussi</a:t>
          </a:r>
          <a:endParaRPr lang="fr-FR" dirty="0"/>
        </a:p>
      </dgm:t>
    </dgm:pt>
    <dgm:pt modelId="{CEBBFFEE-8A0E-48A9-A7B1-0ADAA3EFBF59}" type="parTrans" cxnId="{2441DE54-6220-4145-91A9-52496B52B038}">
      <dgm:prSet/>
      <dgm:spPr/>
      <dgm:t>
        <a:bodyPr/>
        <a:lstStyle/>
        <a:p>
          <a:endParaRPr lang="fr-FR"/>
        </a:p>
      </dgm:t>
    </dgm:pt>
    <dgm:pt modelId="{00EDDA2A-F3B4-4111-A4A3-3F23E744FCA9}" type="sibTrans" cxnId="{2441DE54-6220-4145-91A9-52496B52B038}">
      <dgm:prSet/>
      <dgm:spPr/>
      <dgm:t>
        <a:bodyPr/>
        <a:lstStyle/>
        <a:p>
          <a:endParaRPr lang="fr-FR"/>
        </a:p>
      </dgm:t>
    </dgm:pt>
    <dgm:pt modelId="{4B7A151E-0D76-4436-B1AD-CC98B1300F26}">
      <dgm:prSet phldrT="[Texte]"/>
      <dgm:spPr/>
      <dgm:t>
        <a:bodyPr/>
        <a:lstStyle/>
        <a:p>
          <a:endParaRPr lang="fr-FR" dirty="0"/>
        </a:p>
      </dgm:t>
    </dgm:pt>
    <dgm:pt modelId="{6664F07B-F905-4554-AED2-08121FCCD658}" type="parTrans" cxnId="{F48C9C98-A2C7-4917-A650-86B7F24CF40F}">
      <dgm:prSet/>
      <dgm:spPr/>
      <dgm:t>
        <a:bodyPr/>
        <a:lstStyle/>
        <a:p>
          <a:endParaRPr lang="fr-FR"/>
        </a:p>
      </dgm:t>
    </dgm:pt>
    <dgm:pt modelId="{6A02C3A2-5127-4C89-966C-3A664428317E}" type="sibTrans" cxnId="{F48C9C98-A2C7-4917-A650-86B7F24CF40F}">
      <dgm:prSet/>
      <dgm:spPr/>
      <dgm:t>
        <a:bodyPr/>
        <a:lstStyle/>
        <a:p>
          <a:endParaRPr lang="fr-FR"/>
        </a:p>
      </dgm:t>
    </dgm:pt>
    <dgm:pt modelId="{81FC833D-3521-460E-AE57-12DD1B6F9B70}">
      <dgm:prSet phldrT="[Texte]"/>
      <dgm:spPr/>
      <dgm:t>
        <a:bodyPr/>
        <a:lstStyle/>
        <a:p>
          <a:r>
            <a:rPr lang="fr-FR" dirty="0" smtClean="0"/>
            <a:t> Refuse les </a:t>
          </a:r>
          <a:r>
            <a:rPr lang="fr-FR" dirty="0" err="1" smtClean="0"/>
            <a:t>oeufs</a:t>
          </a:r>
          <a:r>
            <a:rPr lang="fr-FR" dirty="0" smtClean="0"/>
            <a:t> industriels, préfère ceux de sa MAMIE</a:t>
          </a:r>
          <a:endParaRPr lang="fr-FR" dirty="0"/>
        </a:p>
      </dgm:t>
    </dgm:pt>
    <dgm:pt modelId="{E77DCF8B-4BEA-471C-80CD-EA349577D50F}" type="parTrans" cxnId="{6E82F1C3-500D-450E-A322-AF330C7DE60B}">
      <dgm:prSet/>
      <dgm:spPr/>
      <dgm:t>
        <a:bodyPr/>
        <a:lstStyle/>
        <a:p>
          <a:endParaRPr lang="fr-FR"/>
        </a:p>
      </dgm:t>
    </dgm:pt>
    <dgm:pt modelId="{2E1B3B4E-A6DB-4360-8163-C7A2E539FCA6}" type="sibTrans" cxnId="{6E82F1C3-500D-450E-A322-AF330C7DE60B}">
      <dgm:prSet/>
      <dgm:spPr/>
      <dgm:t>
        <a:bodyPr/>
        <a:lstStyle/>
        <a:p>
          <a:endParaRPr lang="fr-FR"/>
        </a:p>
      </dgm:t>
    </dgm:pt>
    <dgm:pt modelId="{7B395CF0-D3FC-4A0B-9342-79C8E4D11A4C}">
      <dgm:prSet phldrT="[Texte]"/>
      <dgm:spPr/>
      <dgm:t>
        <a:bodyPr/>
        <a:lstStyle/>
        <a:p>
          <a:r>
            <a:rPr lang="fr-FR" dirty="0" smtClean="0"/>
            <a:t>GISELE</a:t>
          </a:r>
          <a:endParaRPr lang="fr-FR" dirty="0"/>
        </a:p>
      </dgm:t>
    </dgm:pt>
    <dgm:pt modelId="{CE355C6A-5F37-400B-BA28-D3C1A29F50F0}" type="parTrans" cxnId="{6A490CC0-B537-4B3B-941B-81CF61DB738B}">
      <dgm:prSet/>
      <dgm:spPr/>
      <dgm:t>
        <a:bodyPr/>
        <a:lstStyle/>
        <a:p>
          <a:endParaRPr lang="fr-FR"/>
        </a:p>
      </dgm:t>
    </dgm:pt>
    <dgm:pt modelId="{C47C72AE-0333-40C0-9EF7-F9BE5C19A13C}" type="sibTrans" cxnId="{6A490CC0-B537-4B3B-941B-81CF61DB738B}">
      <dgm:prSet/>
      <dgm:spPr/>
      <dgm:t>
        <a:bodyPr/>
        <a:lstStyle/>
        <a:p>
          <a:endParaRPr lang="fr-FR"/>
        </a:p>
      </dgm:t>
    </dgm:pt>
    <dgm:pt modelId="{22C07177-9840-4399-80E5-46D27A8A5903}">
      <dgm:prSet/>
      <dgm:spPr/>
      <dgm:t>
        <a:bodyPr/>
        <a:lstStyle/>
        <a:p>
          <a:r>
            <a:rPr lang="fr-FR" dirty="0" smtClean="0"/>
            <a:t>Propose d’échanger 5 pommes contre 3 </a:t>
          </a:r>
          <a:r>
            <a:rPr lang="fr-FR" dirty="0" err="1" smtClean="0"/>
            <a:t>oeufs</a:t>
          </a:r>
          <a:r>
            <a:rPr lang="fr-FR" dirty="0" smtClean="0"/>
            <a:t> chez Mamie d’Ernesto + 1 pot de compote de pomme</a:t>
          </a:r>
          <a:endParaRPr lang="fr-FR" dirty="0"/>
        </a:p>
      </dgm:t>
    </dgm:pt>
    <dgm:pt modelId="{7B75E7D5-6182-4377-A692-A0D8EC0981AA}" type="parTrans" cxnId="{915FA8FC-E1AF-4BFB-A4AB-DF34260C88A9}">
      <dgm:prSet/>
      <dgm:spPr/>
      <dgm:t>
        <a:bodyPr/>
        <a:lstStyle/>
        <a:p>
          <a:endParaRPr lang="fr-FR"/>
        </a:p>
      </dgm:t>
    </dgm:pt>
    <dgm:pt modelId="{94B4DC21-7109-45BA-9824-0DB42EC75F23}" type="sibTrans" cxnId="{915FA8FC-E1AF-4BFB-A4AB-DF34260C88A9}">
      <dgm:prSet/>
      <dgm:spPr/>
      <dgm:t>
        <a:bodyPr/>
        <a:lstStyle/>
        <a:p>
          <a:endParaRPr lang="fr-FR"/>
        </a:p>
      </dgm:t>
    </dgm:pt>
    <dgm:pt modelId="{5B2593F1-5D50-4178-B8FA-E920C01090DA}">
      <dgm:prSet phldrT="[Texte]"/>
      <dgm:spPr/>
      <dgm:t>
        <a:bodyPr/>
        <a:lstStyle/>
        <a:p>
          <a:r>
            <a:rPr lang="fr-FR" dirty="0" smtClean="0"/>
            <a:t>GISELE</a:t>
          </a:r>
          <a:endParaRPr lang="fr-FR" dirty="0"/>
        </a:p>
      </dgm:t>
    </dgm:pt>
    <dgm:pt modelId="{0B9F3B2A-66F2-47F3-BDB7-39EE018E739F}" type="parTrans" cxnId="{F6E47A3E-D802-4B0B-AEFB-8F89AE4BE898}">
      <dgm:prSet/>
      <dgm:spPr/>
      <dgm:t>
        <a:bodyPr/>
        <a:lstStyle/>
        <a:p>
          <a:endParaRPr lang="fr-FR"/>
        </a:p>
      </dgm:t>
    </dgm:pt>
    <dgm:pt modelId="{A4A4443C-8129-4B14-B46C-276F3AE2BCBE}" type="sibTrans" cxnId="{F6E47A3E-D802-4B0B-AEFB-8F89AE4BE898}">
      <dgm:prSet/>
      <dgm:spPr/>
      <dgm:t>
        <a:bodyPr/>
        <a:lstStyle/>
        <a:p>
          <a:endParaRPr lang="fr-FR"/>
        </a:p>
      </dgm:t>
    </dgm:pt>
    <dgm:pt modelId="{440B555A-223C-4309-A35A-839173F4DFD6}">
      <dgm:prSet/>
      <dgm:spPr/>
      <dgm:t>
        <a:bodyPr/>
        <a:lstStyle/>
        <a:p>
          <a:r>
            <a:rPr lang="fr-FR" dirty="0" smtClean="0"/>
            <a:t>Mais oui! Bien sûr!</a:t>
          </a:r>
          <a:endParaRPr lang="fr-FR" dirty="0"/>
        </a:p>
      </dgm:t>
    </dgm:pt>
    <dgm:pt modelId="{39C88F7F-0EAC-42F7-9F50-FB48D7F29F12}" type="parTrans" cxnId="{26B94649-6950-46DA-9541-2BA73729103B}">
      <dgm:prSet/>
      <dgm:spPr/>
      <dgm:t>
        <a:bodyPr/>
        <a:lstStyle/>
        <a:p>
          <a:endParaRPr lang="fr-FR"/>
        </a:p>
      </dgm:t>
    </dgm:pt>
    <dgm:pt modelId="{DE67A069-99E7-4385-9DF1-92ACE51965B6}" type="sibTrans" cxnId="{26B94649-6950-46DA-9541-2BA73729103B}">
      <dgm:prSet/>
      <dgm:spPr/>
      <dgm:t>
        <a:bodyPr/>
        <a:lstStyle/>
        <a:p>
          <a:endParaRPr lang="fr-FR"/>
        </a:p>
      </dgm:t>
    </dgm:pt>
    <dgm:pt modelId="{BB3B3E14-7D53-4D28-8DBF-68E8C5F440AD}">
      <dgm:prSet phldrT="[Texte]"/>
      <dgm:spPr>
        <a:solidFill>
          <a:srgbClr val="92D050"/>
        </a:solidFill>
      </dgm:spPr>
      <dgm:t>
        <a:bodyPr/>
        <a:lstStyle/>
        <a:p>
          <a:r>
            <a:rPr lang="fr-FR" dirty="0" smtClean="0"/>
            <a:t>Mr</a:t>
          </a:r>
        </a:p>
        <a:p>
          <a:r>
            <a:rPr lang="fr-FR" dirty="0" smtClean="0"/>
            <a:t>LAURENT</a:t>
          </a:r>
          <a:endParaRPr lang="fr-FR" dirty="0"/>
        </a:p>
      </dgm:t>
    </dgm:pt>
    <dgm:pt modelId="{B47EC310-B17C-4614-8270-99087A40C237}" type="parTrans" cxnId="{460CEB57-A09A-4E42-AA95-EB799F1EE0F2}">
      <dgm:prSet/>
      <dgm:spPr/>
      <dgm:t>
        <a:bodyPr/>
        <a:lstStyle/>
        <a:p>
          <a:endParaRPr lang="fr-FR"/>
        </a:p>
      </dgm:t>
    </dgm:pt>
    <dgm:pt modelId="{3A284AFA-F2E0-4A21-A99A-088F283E4A88}" type="sibTrans" cxnId="{460CEB57-A09A-4E42-AA95-EB799F1EE0F2}">
      <dgm:prSet/>
      <dgm:spPr/>
      <dgm:t>
        <a:bodyPr/>
        <a:lstStyle/>
        <a:p>
          <a:endParaRPr lang="fr-FR"/>
        </a:p>
      </dgm:t>
    </dgm:pt>
    <dgm:pt modelId="{62B7DCC9-3C84-495F-8F83-25F69CFB4090}">
      <dgm:prSet/>
      <dgm:spPr/>
      <dgm:t>
        <a:bodyPr/>
        <a:lstStyle/>
        <a:p>
          <a:r>
            <a:rPr lang="fr-FR" dirty="0" smtClean="0"/>
            <a:t>Donne ½ litre de lait contre le  pot de compote.</a:t>
          </a:r>
          <a:endParaRPr lang="fr-FR" dirty="0"/>
        </a:p>
      </dgm:t>
    </dgm:pt>
    <dgm:pt modelId="{2F2BB234-D4DD-42AE-B8D7-E2EBF752C68F}" type="parTrans" cxnId="{D7C80837-6253-4D93-8DD9-D9350733D37A}">
      <dgm:prSet/>
      <dgm:spPr/>
      <dgm:t>
        <a:bodyPr/>
        <a:lstStyle/>
        <a:p>
          <a:endParaRPr lang="fr-FR"/>
        </a:p>
      </dgm:t>
    </dgm:pt>
    <dgm:pt modelId="{236A9024-1854-488F-BCB6-58E43DC7C811}" type="sibTrans" cxnId="{D7C80837-6253-4D93-8DD9-D9350733D37A}">
      <dgm:prSet/>
      <dgm:spPr/>
      <dgm:t>
        <a:bodyPr/>
        <a:lstStyle/>
        <a:p>
          <a:endParaRPr lang="fr-FR"/>
        </a:p>
      </dgm:t>
    </dgm:pt>
    <dgm:pt modelId="{4F81760E-A6E4-40BF-BC10-C635119F56D3}">
      <dgm:prSet phldrT="[Texte]"/>
      <dgm:spPr/>
      <dgm:t>
        <a:bodyPr/>
        <a:lstStyle/>
        <a:p>
          <a:r>
            <a:rPr lang="fr-FR" dirty="0" smtClean="0"/>
            <a:t>Donne 1 pot de compote de pomme.</a:t>
          </a:r>
          <a:endParaRPr lang="fr-FR" dirty="0"/>
        </a:p>
      </dgm:t>
    </dgm:pt>
    <dgm:pt modelId="{8687D4FE-36F4-40D2-A043-1155446FC069}" type="parTrans" cxnId="{4D53CAA9-B036-478A-98FF-35A3E846AA83}">
      <dgm:prSet/>
      <dgm:spPr/>
      <dgm:t>
        <a:bodyPr/>
        <a:lstStyle/>
        <a:p>
          <a:endParaRPr lang="fr-FR"/>
        </a:p>
      </dgm:t>
    </dgm:pt>
    <dgm:pt modelId="{D7077FE7-19D0-4AB4-B3FC-42B620F1DBFF}" type="sibTrans" cxnId="{4D53CAA9-B036-478A-98FF-35A3E846AA83}">
      <dgm:prSet/>
      <dgm:spPr/>
      <dgm:t>
        <a:bodyPr/>
        <a:lstStyle/>
        <a:p>
          <a:endParaRPr lang="fr-FR"/>
        </a:p>
      </dgm:t>
    </dgm:pt>
    <dgm:pt modelId="{AD878C12-02CF-4DD1-A586-27FD64643254}">
      <dgm:prSet/>
      <dgm:spPr/>
      <dgm:t>
        <a:bodyPr/>
        <a:lstStyle/>
        <a:p>
          <a:r>
            <a:rPr lang="fr-FR" dirty="0" smtClean="0"/>
            <a:t>Conseille d’aller voir Mme Praline, l’épicière, pour le beurre et le sucre.</a:t>
          </a:r>
          <a:endParaRPr lang="fr-FR" dirty="0"/>
        </a:p>
      </dgm:t>
    </dgm:pt>
    <dgm:pt modelId="{F9873847-902B-4289-A3D6-FA2C85EB7B65}" type="parTrans" cxnId="{DD30C149-570C-4956-9039-4C29A88B1D8D}">
      <dgm:prSet/>
      <dgm:spPr/>
      <dgm:t>
        <a:bodyPr/>
        <a:lstStyle/>
        <a:p>
          <a:endParaRPr lang="fr-FR"/>
        </a:p>
      </dgm:t>
    </dgm:pt>
    <dgm:pt modelId="{48953A3C-2D78-4767-AB6C-DB9BA1CA1C5E}" type="sibTrans" cxnId="{DD30C149-570C-4956-9039-4C29A88B1D8D}">
      <dgm:prSet/>
      <dgm:spPr/>
      <dgm:t>
        <a:bodyPr/>
        <a:lstStyle/>
        <a:p>
          <a:endParaRPr lang="fr-FR"/>
        </a:p>
      </dgm:t>
    </dgm:pt>
    <dgm:pt modelId="{45B24727-9C1A-4B52-B60E-7959D821F736}">
      <dgm:prSet phldrT="[Texte]"/>
      <dgm:spPr/>
      <dgm:t>
        <a:bodyPr/>
        <a:lstStyle/>
        <a:p>
          <a:r>
            <a:rPr lang="fr-FR" dirty="0" smtClean="0"/>
            <a:t>NATACHA</a:t>
          </a:r>
          <a:endParaRPr lang="fr-FR" dirty="0"/>
        </a:p>
      </dgm:t>
    </dgm:pt>
    <dgm:pt modelId="{330A7CB3-9AFD-4F6A-9343-B1BC5EFAD934}" type="parTrans" cxnId="{FFE31F12-A683-4993-AD95-410AF63E7841}">
      <dgm:prSet/>
      <dgm:spPr/>
      <dgm:t>
        <a:bodyPr/>
        <a:lstStyle/>
        <a:p>
          <a:endParaRPr lang="fr-FR"/>
        </a:p>
      </dgm:t>
    </dgm:pt>
    <dgm:pt modelId="{B0818C4D-7E8C-4EA4-BCFD-09655CF9AC49}" type="sibTrans" cxnId="{FFE31F12-A683-4993-AD95-410AF63E7841}">
      <dgm:prSet/>
      <dgm:spPr/>
      <dgm:t>
        <a:bodyPr/>
        <a:lstStyle/>
        <a:p>
          <a:endParaRPr lang="fr-FR"/>
        </a:p>
      </dgm:t>
    </dgm:pt>
    <dgm:pt modelId="{572BF512-DE46-4890-BDA4-2726F2FC1EBE}">
      <dgm:prSet/>
      <dgm:spPr/>
      <dgm:t>
        <a:bodyPr/>
        <a:lstStyle/>
        <a:p>
          <a:r>
            <a:rPr lang="fr-FR" dirty="0" smtClean="0"/>
            <a:t>Voit Mme Praline qui s’est fait mal au dos en soulevant une caisse et propose de lui rendre service: ranger les cartons du livreur.</a:t>
          </a:r>
          <a:endParaRPr lang="fr-FR" dirty="0"/>
        </a:p>
      </dgm:t>
    </dgm:pt>
    <dgm:pt modelId="{DD38BE81-B847-46EF-80D2-397D97D73322}" type="parTrans" cxnId="{AB98A227-9D1E-40B4-9523-B822CE367355}">
      <dgm:prSet/>
      <dgm:spPr/>
      <dgm:t>
        <a:bodyPr/>
        <a:lstStyle/>
        <a:p>
          <a:endParaRPr lang="fr-FR"/>
        </a:p>
      </dgm:t>
    </dgm:pt>
    <dgm:pt modelId="{15FFF6C6-CF61-44B7-98DA-83375305F7B0}" type="sibTrans" cxnId="{AB98A227-9D1E-40B4-9523-B822CE367355}">
      <dgm:prSet/>
      <dgm:spPr/>
      <dgm:t>
        <a:bodyPr/>
        <a:lstStyle/>
        <a:p>
          <a:endParaRPr lang="fr-FR"/>
        </a:p>
      </dgm:t>
    </dgm:pt>
    <dgm:pt modelId="{417C8683-5DF7-4B62-B791-A7CBA908D3F4}">
      <dgm:prSet phldrT="[Texte]"/>
      <dgm:spPr/>
      <dgm:t>
        <a:bodyPr/>
        <a:lstStyle/>
        <a:p>
          <a:r>
            <a:rPr lang="fr-FR" dirty="0" smtClean="0"/>
            <a:t>SAMIR</a:t>
          </a:r>
          <a:endParaRPr lang="fr-FR" dirty="0"/>
        </a:p>
      </dgm:t>
    </dgm:pt>
    <dgm:pt modelId="{62D74188-EA68-483D-B25E-F2412C975FE6}" type="parTrans" cxnId="{50736664-7FAE-4362-A7A6-7CF997101EA5}">
      <dgm:prSet/>
      <dgm:spPr/>
      <dgm:t>
        <a:bodyPr/>
        <a:lstStyle/>
        <a:p>
          <a:endParaRPr lang="fr-FR"/>
        </a:p>
      </dgm:t>
    </dgm:pt>
    <dgm:pt modelId="{F7A2F46B-EEC2-42F2-9F4A-6315965A6191}" type="sibTrans" cxnId="{50736664-7FAE-4362-A7A6-7CF997101EA5}">
      <dgm:prSet/>
      <dgm:spPr/>
      <dgm:t>
        <a:bodyPr/>
        <a:lstStyle/>
        <a:p>
          <a:endParaRPr lang="fr-FR"/>
        </a:p>
      </dgm:t>
    </dgm:pt>
    <dgm:pt modelId="{B7570B8C-7ED4-440E-AB5F-05AB61CF008E}">
      <dgm:prSet/>
      <dgm:spPr/>
      <dgm:t>
        <a:bodyPr/>
        <a:lstStyle/>
        <a:p>
          <a:r>
            <a:rPr lang="fr-FR" dirty="0" smtClean="0"/>
            <a:t>Propose de recycler les bouchons de bouteille en palettes en plastique pour transporter les marchandises et les briques de lait en porte-monnaie.</a:t>
          </a:r>
          <a:endParaRPr lang="fr-FR" dirty="0"/>
        </a:p>
      </dgm:t>
    </dgm:pt>
    <dgm:pt modelId="{747D005C-FC3E-4B25-92FB-87526F969D88}" type="parTrans" cxnId="{B6D69B71-8659-4112-8DF3-41620DD2B69F}">
      <dgm:prSet/>
      <dgm:spPr/>
      <dgm:t>
        <a:bodyPr/>
        <a:lstStyle/>
        <a:p>
          <a:endParaRPr lang="fr-FR"/>
        </a:p>
      </dgm:t>
    </dgm:pt>
    <dgm:pt modelId="{2A739DD6-0AB0-42FD-8F40-F2B8C028587F}" type="sibTrans" cxnId="{B6D69B71-8659-4112-8DF3-41620DD2B69F}">
      <dgm:prSet/>
      <dgm:spPr/>
      <dgm:t>
        <a:bodyPr/>
        <a:lstStyle/>
        <a:p>
          <a:endParaRPr lang="fr-FR"/>
        </a:p>
      </dgm:t>
    </dgm:pt>
    <dgm:pt modelId="{277918CF-5250-43FB-B020-6D91EB424388}">
      <dgm:prSet phldrT="[Texte]"/>
      <dgm:spPr>
        <a:solidFill>
          <a:srgbClr val="92D050"/>
        </a:solidFill>
      </dgm:spPr>
      <dgm:t>
        <a:bodyPr/>
        <a:lstStyle/>
        <a:p>
          <a:r>
            <a:rPr lang="fr-FR" dirty="0" smtClean="0"/>
            <a:t>Mme PRALINE</a:t>
          </a:r>
          <a:endParaRPr lang="fr-FR" dirty="0"/>
        </a:p>
      </dgm:t>
    </dgm:pt>
    <dgm:pt modelId="{975F6727-7358-4DD6-86AB-4D21EA2F122E}" type="parTrans" cxnId="{05CC9574-D488-4A7B-9EBC-328CB18C7D73}">
      <dgm:prSet/>
      <dgm:spPr/>
      <dgm:t>
        <a:bodyPr/>
        <a:lstStyle/>
        <a:p>
          <a:endParaRPr lang="fr-FR"/>
        </a:p>
      </dgm:t>
    </dgm:pt>
    <dgm:pt modelId="{9FEA2217-63E6-4DC9-A060-9EFA2B6A867E}" type="sibTrans" cxnId="{05CC9574-D488-4A7B-9EBC-328CB18C7D73}">
      <dgm:prSet/>
      <dgm:spPr/>
      <dgm:t>
        <a:bodyPr/>
        <a:lstStyle/>
        <a:p>
          <a:endParaRPr lang="fr-FR"/>
        </a:p>
      </dgm:t>
    </dgm:pt>
    <dgm:pt modelId="{A74399CE-24E0-46BC-A0B5-B2573326A3B0}">
      <dgm:prSet/>
      <dgm:spPr/>
      <dgm:t>
        <a:bodyPr/>
        <a:lstStyle/>
        <a:p>
          <a:r>
            <a:rPr lang="fr-FR" dirty="0" smtClean="0"/>
            <a:t>Donne du beurre à la motte et du sucre en vrac.</a:t>
          </a:r>
          <a:endParaRPr lang="fr-FR" dirty="0"/>
        </a:p>
      </dgm:t>
    </dgm:pt>
    <dgm:pt modelId="{1835B2B8-E19D-42D4-8CD9-1749288482C1}" type="parTrans" cxnId="{6872C263-3A60-4660-BA2B-7F234684E9BE}">
      <dgm:prSet/>
      <dgm:spPr/>
      <dgm:t>
        <a:bodyPr/>
        <a:lstStyle/>
        <a:p>
          <a:endParaRPr lang="fr-FR"/>
        </a:p>
      </dgm:t>
    </dgm:pt>
    <dgm:pt modelId="{DC2185CE-732B-4295-8E33-12FCB9406A37}" type="sibTrans" cxnId="{6872C263-3A60-4660-BA2B-7F234684E9BE}">
      <dgm:prSet/>
      <dgm:spPr/>
      <dgm:t>
        <a:bodyPr/>
        <a:lstStyle/>
        <a:p>
          <a:endParaRPr lang="fr-FR"/>
        </a:p>
      </dgm:t>
    </dgm:pt>
    <dgm:pt modelId="{B84782FE-AE17-4A48-A6E6-748823F87EC7}">
      <dgm:prSet/>
      <dgm:spPr/>
      <dgm:t>
        <a:bodyPr/>
        <a:lstStyle/>
        <a:p>
          <a:r>
            <a:rPr lang="fr-FR" dirty="0" smtClean="0"/>
            <a:t>Conseille d’aller voir Mr BLANCHARD le Boulanger, pour la farine.</a:t>
          </a:r>
          <a:endParaRPr lang="fr-FR" dirty="0"/>
        </a:p>
      </dgm:t>
    </dgm:pt>
    <dgm:pt modelId="{A68B2271-AB5F-4EB7-B2D2-0BD6B800286C}" type="parTrans" cxnId="{EE780465-889F-4438-9760-E064C4D4C98C}">
      <dgm:prSet/>
      <dgm:spPr/>
      <dgm:t>
        <a:bodyPr/>
        <a:lstStyle/>
        <a:p>
          <a:endParaRPr lang="fr-FR"/>
        </a:p>
      </dgm:t>
    </dgm:pt>
    <dgm:pt modelId="{CA13081A-E6D8-4FAA-B7BE-30196084F005}" type="sibTrans" cxnId="{EE780465-889F-4438-9760-E064C4D4C98C}">
      <dgm:prSet/>
      <dgm:spPr/>
      <dgm:t>
        <a:bodyPr/>
        <a:lstStyle/>
        <a:p>
          <a:endParaRPr lang="fr-FR"/>
        </a:p>
      </dgm:t>
    </dgm:pt>
    <dgm:pt modelId="{A2844744-1318-44EE-978C-5CDEF5E6E116}">
      <dgm:prSet phldrT="[Texte]"/>
      <dgm:spPr/>
      <dgm:t>
        <a:bodyPr/>
        <a:lstStyle/>
        <a:p>
          <a:r>
            <a:rPr lang="fr-FR" dirty="0" smtClean="0"/>
            <a:t>ERNESTO</a:t>
          </a:r>
          <a:endParaRPr lang="fr-FR" dirty="0"/>
        </a:p>
      </dgm:t>
    </dgm:pt>
    <dgm:pt modelId="{2F58C7F3-176C-4075-B005-0ED1EC42A29A}" type="parTrans" cxnId="{E89680BE-4862-418D-BD17-BBBC20CDCD07}">
      <dgm:prSet/>
      <dgm:spPr/>
      <dgm:t>
        <a:bodyPr/>
        <a:lstStyle/>
        <a:p>
          <a:endParaRPr lang="fr-FR"/>
        </a:p>
      </dgm:t>
    </dgm:pt>
    <dgm:pt modelId="{CDDCCF49-548A-4A8B-8F7D-F9FBCB5F9B3A}" type="sibTrans" cxnId="{E89680BE-4862-418D-BD17-BBBC20CDCD07}">
      <dgm:prSet/>
      <dgm:spPr/>
      <dgm:t>
        <a:bodyPr/>
        <a:lstStyle/>
        <a:p>
          <a:endParaRPr lang="fr-FR"/>
        </a:p>
      </dgm:t>
    </dgm:pt>
    <dgm:pt modelId="{8953B6D3-9B20-4087-970D-3D4EF41DDC75}">
      <dgm:prSet/>
      <dgm:spPr/>
      <dgm:t>
        <a:bodyPr/>
        <a:lstStyle/>
        <a:p>
          <a:r>
            <a:rPr lang="fr-FR" dirty="0" smtClean="0"/>
            <a:t>Refuse la 6</a:t>
          </a:r>
          <a:r>
            <a:rPr lang="fr-FR" baseline="30000" dirty="0" smtClean="0"/>
            <a:t>ème</a:t>
          </a:r>
          <a:r>
            <a:rPr lang="fr-FR" dirty="0" smtClean="0"/>
            <a:t> crêpe et propose de l’offrir au boulanger contre un peu de sa farine.</a:t>
          </a:r>
          <a:endParaRPr lang="fr-FR" dirty="0"/>
        </a:p>
      </dgm:t>
    </dgm:pt>
    <dgm:pt modelId="{04B5134C-77C9-4DAB-871D-1CE7F99EDE4D}" type="parTrans" cxnId="{50819562-5E4A-4451-A444-A4FE22E4AC82}">
      <dgm:prSet/>
      <dgm:spPr/>
      <dgm:t>
        <a:bodyPr/>
        <a:lstStyle/>
        <a:p>
          <a:endParaRPr lang="fr-FR"/>
        </a:p>
      </dgm:t>
    </dgm:pt>
    <dgm:pt modelId="{453952EC-27A3-4B60-A030-A3FC78E99CF2}" type="sibTrans" cxnId="{50819562-5E4A-4451-A444-A4FE22E4AC82}">
      <dgm:prSet/>
      <dgm:spPr/>
      <dgm:t>
        <a:bodyPr/>
        <a:lstStyle/>
        <a:p>
          <a:endParaRPr lang="fr-FR"/>
        </a:p>
      </dgm:t>
    </dgm:pt>
    <dgm:pt modelId="{015C8014-0B52-45F9-9227-DF7B82BAE998}">
      <dgm:prSet phldrT="[Texte]"/>
      <dgm:spPr>
        <a:solidFill>
          <a:srgbClr val="92D050"/>
        </a:solidFill>
      </dgm:spPr>
      <dgm:t>
        <a:bodyPr/>
        <a:lstStyle/>
        <a:p>
          <a:r>
            <a:rPr lang="fr-FR" dirty="0" smtClean="0"/>
            <a:t>Mr BLANCHARD</a:t>
          </a:r>
          <a:endParaRPr lang="fr-FR" dirty="0"/>
        </a:p>
      </dgm:t>
    </dgm:pt>
    <dgm:pt modelId="{B67F78D8-3A73-40C8-B247-7273F9F34D4F}" type="parTrans" cxnId="{048E3444-EF34-4995-B30F-79A13F841B39}">
      <dgm:prSet/>
      <dgm:spPr/>
      <dgm:t>
        <a:bodyPr/>
        <a:lstStyle/>
        <a:p>
          <a:endParaRPr lang="fr-FR"/>
        </a:p>
      </dgm:t>
    </dgm:pt>
    <dgm:pt modelId="{F4B66C71-1E59-4FF2-9BAC-E1670A968E21}" type="sibTrans" cxnId="{048E3444-EF34-4995-B30F-79A13F841B39}">
      <dgm:prSet/>
      <dgm:spPr/>
      <dgm:t>
        <a:bodyPr/>
        <a:lstStyle/>
        <a:p>
          <a:endParaRPr lang="fr-FR"/>
        </a:p>
      </dgm:t>
    </dgm:pt>
    <dgm:pt modelId="{2EC6B528-4A32-4475-90F4-520071D74902}">
      <dgm:prSet/>
      <dgm:spPr/>
      <dgm:t>
        <a:bodyPr/>
        <a:lstStyle/>
        <a:p>
          <a:r>
            <a:rPr lang="fr-FR" dirty="0" smtClean="0"/>
            <a:t>Donne de la farine en l’échange d’une future crêpe.</a:t>
          </a:r>
          <a:endParaRPr lang="fr-FR" dirty="0"/>
        </a:p>
      </dgm:t>
    </dgm:pt>
    <dgm:pt modelId="{7151BED7-4211-4D70-8AEF-15179A4BC2FB}" type="parTrans" cxnId="{D76C38EC-526F-4D64-A2CB-4C8649B11A5D}">
      <dgm:prSet/>
      <dgm:spPr/>
      <dgm:t>
        <a:bodyPr/>
        <a:lstStyle/>
        <a:p>
          <a:endParaRPr lang="fr-FR"/>
        </a:p>
      </dgm:t>
    </dgm:pt>
    <dgm:pt modelId="{169FDE11-45A3-4BE3-8944-944801249D37}" type="sibTrans" cxnId="{D76C38EC-526F-4D64-A2CB-4C8649B11A5D}">
      <dgm:prSet/>
      <dgm:spPr/>
      <dgm:t>
        <a:bodyPr/>
        <a:lstStyle/>
        <a:p>
          <a:endParaRPr lang="fr-FR"/>
        </a:p>
      </dgm:t>
    </dgm:pt>
    <dgm:pt modelId="{A6BDA963-2899-42FC-B0BA-A2D0B636C128}">
      <dgm:prSet phldrT="[Texte]"/>
      <dgm:spPr/>
      <dgm:t>
        <a:bodyPr/>
        <a:lstStyle/>
        <a:p>
          <a:r>
            <a:rPr lang="fr-FR" dirty="0" smtClean="0"/>
            <a:t>NATACHA</a:t>
          </a:r>
          <a:endParaRPr lang="fr-FR" dirty="0"/>
        </a:p>
      </dgm:t>
    </dgm:pt>
    <dgm:pt modelId="{16FC3479-2C6E-41C5-8BB8-09F0E78BC191}" type="parTrans" cxnId="{0E3CAD34-975E-4CE2-A286-A1AFFE50F605}">
      <dgm:prSet/>
      <dgm:spPr/>
      <dgm:t>
        <a:bodyPr/>
        <a:lstStyle/>
        <a:p>
          <a:endParaRPr lang="fr-FR"/>
        </a:p>
      </dgm:t>
    </dgm:pt>
    <dgm:pt modelId="{503E3A6E-FF0A-4D65-ADB5-76268D39B266}" type="sibTrans" cxnId="{0E3CAD34-975E-4CE2-A286-A1AFFE50F605}">
      <dgm:prSet/>
      <dgm:spPr/>
      <dgm:t>
        <a:bodyPr/>
        <a:lstStyle/>
        <a:p>
          <a:endParaRPr lang="fr-FR"/>
        </a:p>
      </dgm:t>
    </dgm:pt>
    <dgm:pt modelId="{63B8992D-E044-456A-ADAF-B0BB9AF52BF9}">
      <dgm:prSet/>
      <dgm:spPr/>
      <dgm:t>
        <a:bodyPr/>
        <a:lstStyle/>
        <a:p>
          <a:r>
            <a:rPr lang="fr-FR" dirty="0" smtClean="0"/>
            <a:t>Propose de composter les coquilles d’</a:t>
          </a:r>
          <a:r>
            <a:rPr lang="fr-FR" dirty="0" err="1" smtClean="0"/>
            <a:t>oeuf</a:t>
          </a:r>
          <a:r>
            <a:rPr lang="fr-FR" dirty="0" smtClean="0"/>
            <a:t> et la boîte à </a:t>
          </a:r>
          <a:r>
            <a:rPr lang="fr-FR" dirty="0" err="1" smtClean="0"/>
            <a:t>oeufs</a:t>
          </a:r>
          <a:r>
            <a:rPr lang="fr-FR" dirty="0" smtClean="0"/>
            <a:t>^.</a:t>
          </a:r>
          <a:endParaRPr lang="fr-FR" dirty="0"/>
        </a:p>
      </dgm:t>
    </dgm:pt>
    <dgm:pt modelId="{C4D2879D-EA79-4AD0-91BC-6F47BF90168A}" type="parTrans" cxnId="{46AB878E-4926-4D21-BFD8-4FBB759403EA}">
      <dgm:prSet/>
      <dgm:spPr/>
      <dgm:t>
        <a:bodyPr/>
        <a:lstStyle/>
        <a:p>
          <a:endParaRPr lang="fr-FR"/>
        </a:p>
      </dgm:t>
    </dgm:pt>
    <dgm:pt modelId="{0B6677C2-5FFB-43B5-AC2D-4595A150FA69}" type="sibTrans" cxnId="{46AB878E-4926-4D21-BFD8-4FBB759403EA}">
      <dgm:prSet/>
      <dgm:spPr/>
      <dgm:t>
        <a:bodyPr/>
        <a:lstStyle/>
        <a:p>
          <a:endParaRPr lang="fr-FR"/>
        </a:p>
      </dgm:t>
    </dgm:pt>
    <dgm:pt modelId="{8E12506B-E1FE-40C7-AD4E-BFD98785BB22}">
      <dgm:prSet phldrT="[Texte]"/>
      <dgm:spPr/>
      <dgm:t>
        <a:bodyPr/>
        <a:lstStyle/>
        <a:p>
          <a:r>
            <a:rPr lang="fr-FR" dirty="0" smtClean="0"/>
            <a:t>SAMIR</a:t>
          </a:r>
          <a:endParaRPr lang="fr-FR" dirty="0"/>
        </a:p>
      </dgm:t>
    </dgm:pt>
    <dgm:pt modelId="{100BA4F2-9545-4D4D-BE56-17B65D942B77}" type="parTrans" cxnId="{63CC4392-32FD-48D9-9CC1-905484D37EBA}">
      <dgm:prSet/>
      <dgm:spPr/>
      <dgm:t>
        <a:bodyPr/>
        <a:lstStyle/>
        <a:p>
          <a:endParaRPr lang="fr-FR"/>
        </a:p>
      </dgm:t>
    </dgm:pt>
    <dgm:pt modelId="{E6990B2F-231D-4D8C-A7D4-F92254B731B3}" type="sibTrans" cxnId="{63CC4392-32FD-48D9-9CC1-905484D37EBA}">
      <dgm:prSet/>
      <dgm:spPr/>
      <dgm:t>
        <a:bodyPr/>
        <a:lstStyle/>
        <a:p>
          <a:endParaRPr lang="fr-FR"/>
        </a:p>
      </dgm:t>
    </dgm:pt>
    <dgm:pt modelId="{C3FB373F-5F09-40AC-95F5-57E8C8E4597A}">
      <dgm:prSet/>
      <dgm:spPr/>
      <dgm:t>
        <a:bodyPr/>
        <a:lstStyle/>
        <a:p>
          <a:r>
            <a:rPr lang="fr-FR" dirty="0" smtClean="0"/>
            <a:t>Rappelle que les boîtes à </a:t>
          </a:r>
          <a:r>
            <a:rPr lang="fr-FR" dirty="0" err="1" smtClean="0"/>
            <a:t>oeufs</a:t>
          </a:r>
          <a:r>
            <a:rPr lang="fr-FR" dirty="0" smtClean="0"/>
            <a:t> sont faites avec des anciens billets de banque!</a:t>
          </a:r>
          <a:endParaRPr lang="fr-FR" dirty="0"/>
        </a:p>
      </dgm:t>
    </dgm:pt>
    <dgm:pt modelId="{691FBDE5-28B1-4066-8E45-9E2A045260B2}" type="parTrans" cxnId="{90653D48-7AF4-4887-80DE-7463BAEB77EC}">
      <dgm:prSet/>
      <dgm:spPr/>
      <dgm:t>
        <a:bodyPr/>
        <a:lstStyle/>
        <a:p>
          <a:endParaRPr lang="fr-FR"/>
        </a:p>
      </dgm:t>
    </dgm:pt>
    <dgm:pt modelId="{D5EA9ECA-CF92-4D8A-904D-5D7A3E80A000}" type="sibTrans" cxnId="{90653D48-7AF4-4887-80DE-7463BAEB77EC}">
      <dgm:prSet/>
      <dgm:spPr/>
      <dgm:t>
        <a:bodyPr/>
        <a:lstStyle/>
        <a:p>
          <a:endParaRPr lang="fr-FR"/>
        </a:p>
      </dgm:t>
    </dgm:pt>
    <dgm:pt modelId="{D1D74E71-8899-4926-9F20-19F1BEA8D48A}">
      <dgm:prSet phldrT="[Texte]"/>
      <dgm:spPr/>
      <dgm:t>
        <a:bodyPr/>
        <a:lstStyle/>
        <a:p>
          <a:r>
            <a:rPr lang="fr-FR" dirty="0" smtClean="0"/>
            <a:t>MELAINE</a:t>
          </a:r>
          <a:endParaRPr lang="fr-FR" dirty="0"/>
        </a:p>
      </dgm:t>
    </dgm:pt>
    <dgm:pt modelId="{09F19F81-5519-43CE-941E-C822D02223DD}" type="parTrans" cxnId="{D9C47960-591A-4D1C-A4D7-C30D1D9BE2E3}">
      <dgm:prSet/>
      <dgm:spPr/>
      <dgm:t>
        <a:bodyPr/>
        <a:lstStyle/>
        <a:p>
          <a:endParaRPr lang="fr-FR"/>
        </a:p>
      </dgm:t>
    </dgm:pt>
    <dgm:pt modelId="{7A0EE002-E733-4994-A98E-C373D9195FC7}" type="sibTrans" cxnId="{D9C47960-591A-4D1C-A4D7-C30D1D9BE2E3}">
      <dgm:prSet/>
      <dgm:spPr/>
      <dgm:t>
        <a:bodyPr/>
        <a:lstStyle/>
        <a:p>
          <a:endParaRPr lang="fr-FR"/>
        </a:p>
      </dgm:t>
    </dgm:pt>
    <dgm:pt modelId="{D53655CF-F253-45A3-A306-2F4A2F77AFD1}">
      <dgm:prSet/>
      <dgm:spPr/>
      <dgm:t>
        <a:bodyPr/>
        <a:lstStyle/>
        <a:p>
          <a:r>
            <a:rPr lang="fr-FR" dirty="0" smtClean="0"/>
            <a:t>Catastrophe! Plus d’ingrédients, maman  a fait des gâteaux ce </a:t>
          </a:r>
          <a:r>
            <a:rPr lang="fr-FR" dirty="0" err="1" smtClean="0"/>
            <a:t>we</a:t>
          </a:r>
          <a:r>
            <a:rPr lang="fr-FR" dirty="0" smtClean="0"/>
            <a:t>!</a:t>
          </a:r>
          <a:endParaRPr lang="fr-FR" dirty="0"/>
        </a:p>
      </dgm:t>
    </dgm:pt>
    <dgm:pt modelId="{BBA69A02-D7D6-4410-BAC7-4FA68F950C2D}" type="parTrans" cxnId="{A74820FD-4075-474B-AF88-76C28CF1C6F1}">
      <dgm:prSet/>
      <dgm:spPr/>
      <dgm:t>
        <a:bodyPr/>
        <a:lstStyle/>
        <a:p>
          <a:endParaRPr lang="fr-FR"/>
        </a:p>
      </dgm:t>
    </dgm:pt>
    <dgm:pt modelId="{39DFA6F1-6F87-488A-82D4-06C1ACE26CC3}" type="sibTrans" cxnId="{A74820FD-4075-474B-AF88-76C28CF1C6F1}">
      <dgm:prSet/>
      <dgm:spPr/>
      <dgm:t>
        <a:bodyPr/>
        <a:lstStyle/>
        <a:p>
          <a:endParaRPr lang="fr-FR"/>
        </a:p>
      </dgm:t>
    </dgm:pt>
    <dgm:pt modelId="{DEDB9592-8038-4AB6-A0E8-5D1A0AD9E2C9}">
      <dgm:prSet/>
      <dgm:spPr/>
      <dgm:t>
        <a:bodyPr/>
        <a:lstStyle/>
        <a:p>
          <a:r>
            <a:rPr lang="fr-FR" dirty="0" smtClean="0"/>
            <a:t>Hyper-catastrophe! Papa a pris le dernier sac poubelle!</a:t>
          </a:r>
          <a:endParaRPr lang="fr-FR" dirty="0"/>
        </a:p>
      </dgm:t>
    </dgm:pt>
    <dgm:pt modelId="{72D6E183-C6A7-442E-B7B8-CD43112256F2}" type="parTrans" cxnId="{1F8128B9-9510-458C-BB62-556E421C7550}">
      <dgm:prSet/>
      <dgm:spPr/>
      <dgm:t>
        <a:bodyPr/>
        <a:lstStyle/>
        <a:p>
          <a:endParaRPr lang="fr-FR"/>
        </a:p>
      </dgm:t>
    </dgm:pt>
    <dgm:pt modelId="{48C0E787-A8FC-4A1C-B0EF-3897249B4068}" type="sibTrans" cxnId="{1F8128B9-9510-458C-BB62-556E421C7550}">
      <dgm:prSet/>
      <dgm:spPr/>
      <dgm:t>
        <a:bodyPr/>
        <a:lstStyle/>
        <a:p>
          <a:endParaRPr lang="fr-FR"/>
        </a:p>
      </dgm:t>
    </dgm:pt>
    <dgm:pt modelId="{B1D6918C-8014-4B26-AAF9-940692322EB7}">
      <dgm:prSet phldrT="[Texte]"/>
      <dgm:spPr/>
      <dgm:t>
        <a:bodyPr/>
        <a:lstStyle/>
        <a:p>
          <a:r>
            <a:rPr lang="fr-FR" dirty="0" smtClean="0"/>
            <a:t>GISELE</a:t>
          </a:r>
          <a:endParaRPr lang="fr-FR" dirty="0"/>
        </a:p>
      </dgm:t>
    </dgm:pt>
    <dgm:pt modelId="{473C6A28-DDDA-4283-AF2B-C45B22F3BF5B}" type="parTrans" cxnId="{8C1EEAA5-1A31-445E-A0E1-4EF4A596A651}">
      <dgm:prSet/>
      <dgm:spPr/>
      <dgm:t>
        <a:bodyPr/>
        <a:lstStyle/>
        <a:p>
          <a:endParaRPr lang="fr-FR"/>
        </a:p>
      </dgm:t>
    </dgm:pt>
    <dgm:pt modelId="{3F6E5583-D33C-4FF7-AD8E-97C99BDBB3D8}" type="sibTrans" cxnId="{8C1EEAA5-1A31-445E-A0E1-4EF4A596A651}">
      <dgm:prSet/>
      <dgm:spPr/>
      <dgm:t>
        <a:bodyPr/>
        <a:lstStyle/>
        <a:p>
          <a:endParaRPr lang="fr-FR"/>
        </a:p>
      </dgm:t>
    </dgm:pt>
    <dgm:pt modelId="{F9AFBD2E-1A91-435E-BE8C-292F38AA4841}">
      <dgm:prSet/>
      <dgm:spPr/>
      <dgm:t>
        <a:bodyPr/>
        <a:lstStyle/>
        <a:p>
          <a:r>
            <a:rPr lang="fr-FR" dirty="0" smtClean="0"/>
            <a:t>Il faut changer nos  plans: nous débrouiller pour faire nos crêpes sans argent, sans ingrédients et sans poubelle. Réfléchissons!</a:t>
          </a:r>
          <a:endParaRPr lang="fr-FR" dirty="0"/>
        </a:p>
      </dgm:t>
    </dgm:pt>
    <dgm:pt modelId="{C628C08C-6F96-4DD5-9923-0F9BB6DA7B61}" type="parTrans" cxnId="{1C722F79-458B-4957-92A5-13EF7A32E7C7}">
      <dgm:prSet/>
      <dgm:spPr/>
      <dgm:t>
        <a:bodyPr/>
        <a:lstStyle/>
        <a:p>
          <a:endParaRPr lang="fr-FR"/>
        </a:p>
      </dgm:t>
    </dgm:pt>
    <dgm:pt modelId="{F3D36730-8296-498D-87A0-2C7FA8AA11C5}" type="sibTrans" cxnId="{1C722F79-458B-4957-92A5-13EF7A32E7C7}">
      <dgm:prSet/>
      <dgm:spPr/>
      <dgm:t>
        <a:bodyPr/>
        <a:lstStyle/>
        <a:p>
          <a:endParaRPr lang="fr-FR"/>
        </a:p>
      </dgm:t>
    </dgm:pt>
    <dgm:pt modelId="{08D3A31A-3177-4D24-A488-A8538F132EEA}">
      <dgm:prSet phldrT="[Texte]"/>
      <dgm:spPr/>
      <dgm:t>
        <a:bodyPr/>
        <a:lstStyle/>
        <a:p>
          <a:r>
            <a:rPr lang="fr-FR" dirty="0" smtClean="0"/>
            <a:t>MELAINE</a:t>
          </a:r>
          <a:endParaRPr lang="fr-FR" dirty="0"/>
        </a:p>
      </dgm:t>
    </dgm:pt>
    <dgm:pt modelId="{559683B4-A23B-43EE-B822-AFF212644D2A}" type="parTrans" cxnId="{FB2134C8-6F8B-4AD4-BAEA-1B65CEC47EC0}">
      <dgm:prSet/>
      <dgm:spPr/>
      <dgm:t>
        <a:bodyPr/>
        <a:lstStyle/>
        <a:p>
          <a:endParaRPr lang="fr-FR"/>
        </a:p>
      </dgm:t>
    </dgm:pt>
    <dgm:pt modelId="{8C4FD9A3-D751-4986-A480-3A2E0CFA1571}" type="sibTrans" cxnId="{FB2134C8-6F8B-4AD4-BAEA-1B65CEC47EC0}">
      <dgm:prSet/>
      <dgm:spPr/>
      <dgm:t>
        <a:bodyPr/>
        <a:lstStyle/>
        <a:p>
          <a:endParaRPr lang="fr-FR"/>
        </a:p>
      </dgm:t>
    </dgm:pt>
    <dgm:pt modelId="{FBC55CBB-E0ED-4B1A-A005-8C40B678CC6C}">
      <dgm:prSet/>
      <dgm:spPr/>
      <dgm:t>
        <a:bodyPr/>
        <a:lstStyle/>
        <a:p>
          <a:r>
            <a:rPr lang="fr-FR" dirty="0" smtClean="0"/>
            <a:t>Propose de cueillir 5 pommes</a:t>
          </a:r>
          <a:endParaRPr lang="fr-FR" dirty="0"/>
        </a:p>
      </dgm:t>
    </dgm:pt>
    <dgm:pt modelId="{65F703EE-4DF7-4108-86FB-E8D61C82D193}" type="parTrans" cxnId="{4501695C-57FA-4B15-B720-4B12F4F51EBD}">
      <dgm:prSet/>
      <dgm:spPr/>
      <dgm:t>
        <a:bodyPr/>
        <a:lstStyle/>
        <a:p>
          <a:endParaRPr lang="fr-FR"/>
        </a:p>
      </dgm:t>
    </dgm:pt>
    <dgm:pt modelId="{ED661A5B-7313-4216-B8EB-1FEBA7E45E5F}" type="sibTrans" cxnId="{4501695C-57FA-4B15-B720-4B12F4F51EBD}">
      <dgm:prSet/>
      <dgm:spPr/>
      <dgm:t>
        <a:bodyPr/>
        <a:lstStyle/>
        <a:p>
          <a:endParaRPr lang="fr-FR"/>
        </a:p>
      </dgm:t>
    </dgm:pt>
    <dgm:pt modelId="{1882024F-48BE-4084-8E3B-FE490944C163}">
      <dgm:prSet/>
      <dgm:spPr/>
      <dgm:t>
        <a:bodyPr/>
        <a:lstStyle/>
        <a:p>
          <a:r>
            <a:rPr lang="fr-FR" dirty="0" smtClean="0"/>
            <a:t> De toutes façons, 12 crêpes c’était beaucoup trop, 6 aurait suffit!</a:t>
          </a:r>
          <a:endParaRPr lang="fr-FR" dirty="0"/>
        </a:p>
      </dgm:t>
    </dgm:pt>
    <dgm:pt modelId="{79CEBF4D-FAB3-483F-B84A-4A83477898CE}" type="parTrans" cxnId="{CD1E9BD8-C6B7-4613-ABF4-38C57961932D}">
      <dgm:prSet/>
      <dgm:spPr/>
      <dgm:t>
        <a:bodyPr/>
        <a:lstStyle/>
        <a:p>
          <a:endParaRPr lang="fr-FR"/>
        </a:p>
      </dgm:t>
    </dgm:pt>
    <dgm:pt modelId="{41EA4DB6-4005-496F-B6BF-12A7755D69B9}" type="sibTrans" cxnId="{CD1E9BD8-C6B7-4613-ABF4-38C57961932D}">
      <dgm:prSet/>
      <dgm:spPr/>
      <dgm:t>
        <a:bodyPr/>
        <a:lstStyle/>
        <a:p>
          <a:endParaRPr lang="fr-FR"/>
        </a:p>
      </dgm:t>
    </dgm:pt>
    <dgm:pt modelId="{05F99E65-279B-4933-AFE0-AAA14C56D421}">
      <dgm:prSet/>
      <dgm:spPr/>
      <dgm:t>
        <a:bodyPr/>
        <a:lstStyle/>
        <a:p>
          <a:r>
            <a:rPr lang="fr-FR" dirty="0" smtClean="0"/>
            <a:t>Mais oui! Bien sûr!</a:t>
          </a:r>
          <a:endParaRPr lang="fr-FR" dirty="0"/>
        </a:p>
      </dgm:t>
    </dgm:pt>
    <dgm:pt modelId="{A07732FD-0B66-4FAF-807F-6194A107F12E}" type="parTrans" cxnId="{163DB220-CDFA-4E1B-847D-67859DA1BF11}">
      <dgm:prSet/>
      <dgm:spPr/>
      <dgm:t>
        <a:bodyPr/>
        <a:lstStyle/>
        <a:p>
          <a:endParaRPr lang="fr-FR"/>
        </a:p>
      </dgm:t>
    </dgm:pt>
    <dgm:pt modelId="{1A14C17E-19A7-498E-BA8D-AE97ABA80D4B}" type="sibTrans" cxnId="{163DB220-CDFA-4E1B-847D-67859DA1BF11}">
      <dgm:prSet/>
      <dgm:spPr/>
      <dgm:t>
        <a:bodyPr/>
        <a:lstStyle/>
        <a:p>
          <a:endParaRPr lang="fr-FR"/>
        </a:p>
      </dgm:t>
    </dgm:pt>
    <dgm:pt modelId="{530A8879-EF9A-4174-BAB9-98498A00A456}">
      <dgm:prSet/>
      <dgm:spPr/>
      <dgm:t>
        <a:bodyPr/>
        <a:lstStyle/>
        <a:p>
          <a:r>
            <a:rPr lang="fr-FR" dirty="0" smtClean="0"/>
            <a:t>Propose d’échanger la compote de pommes contre du lait à la ferme de Monsieur Laurent.</a:t>
          </a:r>
          <a:endParaRPr lang="fr-FR" dirty="0"/>
        </a:p>
      </dgm:t>
    </dgm:pt>
    <dgm:pt modelId="{E0FFE1C0-0034-4815-880C-9E457EAAE64E}" type="parTrans" cxnId="{BC16E4AE-BE2A-4EDC-9E52-9F6D90540794}">
      <dgm:prSet/>
      <dgm:spPr/>
      <dgm:t>
        <a:bodyPr/>
        <a:lstStyle/>
        <a:p>
          <a:endParaRPr lang="fr-FR"/>
        </a:p>
      </dgm:t>
    </dgm:pt>
    <dgm:pt modelId="{0C63E4B3-6FAD-4D1F-9EA7-6936F5A7FC15}" type="sibTrans" cxnId="{BC16E4AE-BE2A-4EDC-9E52-9F6D90540794}">
      <dgm:prSet/>
      <dgm:spPr/>
      <dgm:t>
        <a:bodyPr/>
        <a:lstStyle/>
        <a:p>
          <a:endParaRPr lang="fr-FR"/>
        </a:p>
      </dgm:t>
    </dgm:pt>
    <dgm:pt modelId="{82B0D8D2-1FDC-4C31-929F-BF0FB015082A}" type="pres">
      <dgm:prSet presAssocID="{7184DEB1-D8E9-4284-A648-D307759C48CA}" presName="linearFlow" presStyleCnt="0">
        <dgm:presLayoutVars>
          <dgm:dir/>
          <dgm:animLvl val="lvl"/>
          <dgm:resizeHandles val="exact"/>
        </dgm:presLayoutVars>
      </dgm:prSet>
      <dgm:spPr/>
      <dgm:t>
        <a:bodyPr/>
        <a:lstStyle/>
        <a:p>
          <a:endParaRPr lang="fr-FR"/>
        </a:p>
      </dgm:t>
    </dgm:pt>
    <dgm:pt modelId="{1B8CDE11-4325-437B-9AA8-871C4A29837B}" type="pres">
      <dgm:prSet presAssocID="{D1D74E71-8899-4926-9F20-19F1BEA8D48A}" presName="composite" presStyleCnt="0"/>
      <dgm:spPr/>
    </dgm:pt>
    <dgm:pt modelId="{9F186D11-1459-4C07-A71C-F18D3B6C88BE}" type="pres">
      <dgm:prSet presAssocID="{D1D74E71-8899-4926-9F20-19F1BEA8D48A}" presName="parentText" presStyleLbl="alignNode1" presStyleIdx="0" presStyleCnt="15">
        <dgm:presLayoutVars>
          <dgm:chMax val="1"/>
          <dgm:bulletEnabled val="1"/>
        </dgm:presLayoutVars>
      </dgm:prSet>
      <dgm:spPr/>
      <dgm:t>
        <a:bodyPr/>
        <a:lstStyle/>
        <a:p>
          <a:endParaRPr lang="fr-FR"/>
        </a:p>
      </dgm:t>
    </dgm:pt>
    <dgm:pt modelId="{05ACFBCA-BAB2-47E2-890D-7F18DC931366}" type="pres">
      <dgm:prSet presAssocID="{D1D74E71-8899-4926-9F20-19F1BEA8D48A}" presName="descendantText" presStyleLbl="alignAcc1" presStyleIdx="0" presStyleCnt="15">
        <dgm:presLayoutVars>
          <dgm:bulletEnabled val="1"/>
        </dgm:presLayoutVars>
      </dgm:prSet>
      <dgm:spPr/>
      <dgm:t>
        <a:bodyPr/>
        <a:lstStyle/>
        <a:p>
          <a:endParaRPr lang="fr-FR"/>
        </a:p>
      </dgm:t>
    </dgm:pt>
    <dgm:pt modelId="{6E4283C2-0766-4E44-AB68-C34EAB556A30}" type="pres">
      <dgm:prSet presAssocID="{7A0EE002-E733-4994-A98E-C373D9195FC7}" presName="sp" presStyleCnt="0"/>
      <dgm:spPr/>
    </dgm:pt>
    <dgm:pt modelId="{DD5E32A1-D0D0-49D8-9C51-A3C8D727D3F2}" type="pres">
      <dgm:prSet presAssocID="{B1D6918C-8014-4B26-AAF9-940692322EB7}" presName="composite" presStyleCnt="0"/>
      <dgm:spPr/>
    </dgm:pt>
    <dgm:pt modelId="{4B8D75F2-C872-415B-9CB6-7EEECA1832D4}" type="pres">
      <dgm:prSet presAssocID="{B1D6918C-8014-4B26-AAF9-940692322EB7}" presName="parentText" presStyleLbl="alignNode1" presStyleIdx="1" presStyleCnt="15">
        <dgm:presLayoutVars>
          <dgm:chMax val="1"/>
          <dgm:bulletEnabled val="1"/>
        </dgm:presLayoutVars>
      </dgm:prSet>
      <dgm:spPr/>
      <dgm:t>
        <a:bodyPr/>
        <a:lstStyle/>
        <a:p>
          <a:endParaRPr lang="fr-FR"/>
        </a:p>
      </dgm:t>
    </dgm:pt>
    <dgm:pt modelId="{F9A19054-E4A3-4F01-912A-50BA88CAFC8B}" type="pres">
      <dgm:prSet presAssocID="{B1D6918C-8014-4B26-AAF9-940692322EB7}" presName="descendantText" presStyleLbl="alignAcc1" presStyleIdx="1" presStyleCnt="15">
        <dgm:presLayoutVars>
          <dgm:bulletEnabled val="1"/>
        </dgm:presLayoutVars>
      </dgm:prSet>
      <dgm:spPr/>
      <dgm:t>
        <a:bodyPr/>
        <a:lstStyle/>
        <a:p>
          <a:endParaRPr lang="fr-FR"/>
        </a:p>
      </dgm:t>
    </dgm:pt>
    <dgm:pt modelId="{0DB0C1FD-336A-46E8-A631-3AB339A85836}" type="pres">
      <dgm:prSet presAssocID="{3F6E5583-D33C-4FF7-AD8E-97C99BDBB3D8}" presName="sp" presStyleCnt="0"/>
      <dgm:spPr/>
    </dgm:pt>
    <dgm:pt modelId="{D977A2E8-2F01-4E90-824D-18510AD4D17D}" type="pres">
      <dgm:prSet presAssocID="{08D3A31A-3177-4D24-A488-A8538F132EEA}" presName="composite" presStyleCnt="0"/>
      <dgm:spPr/>
    </dgm:pt>
    <dgm:pt modelId="{2AF2AF11-BA6E-4301-9292-F564439AD11D}" type="pres">
      <dgm:prSet presAssocID="{08D3A31A-3177-4D24-A488-A8538F132EEA}" presName="parentText" presStyleLbl="alignNode1" presStyleIdx="2" presStyleCnt="15">
        <dgm:presLayoutVars>
          <dgm:chMax val="1"/>
          <dgm:bulletEnabled val="1"/>
        </dgm:presLayoutVars>
      </dgm:prSet>
      <dgm:spPr/>
      <dgm:t>
        <a:bodyPr/>
        <a:lstStyle/>
        <a:p>
          <a:endParaRPr lang="fr-FR"/>
        </a:p>
      </dgm:t>
    </dgm:pt>
    <dgm:pt modelId="{EC757F26-51C2-4A0F-A956-99D869FB7F0B}" type="pres">
      <dgm:prSet presAssocID="{08D3A31A-3177-4D24-A488-A8538F132EEA}" presName="descendantText" presStyleLbl="alignAcc1" presStyleIdx="2" presStyleCnt="15">
        <dgm:presLayoutVars>
          <dgm:bulletEnabled val="1"/>
        </dgm:presLayoutVars>
      </dgm:prSet>
      <dgm:spPr/>
      <dgm:t>
        <a:bodyPr/>
        <a:lstStyle/>
        <a:p>
          <a:endParaRPr lang="fr-FR"/>
        </a:p>
      </dgm:t>
    </dgm:pt>
    <dgm:pt modelId="{F95C653B-D721-4202-A799-8D332BBC2AA3}" type="pres">
      <dgm:prSet presAssocID="{8C4FD9A3-D751-4986-A480-3A2E0CFA1571}" presName="sp" presStyleCnt="0"/>
      <dgm:spPr/>
    </dgm:pt>
    <dgm:pt modelId="{5BC980D0-6362-48E0-9AB1-48092245B2A6}" type="pres">
      <dgm:prSet presAssocID="{D1577B61-836C-4A31-B290-D89C4DA65DC9}" presName="composite" presStyleCnt="0"/>
      <dgm:spPr/>
    </dgm:pt>
    <dgm:pt modelId="{92C10948-83C0-432A-BEBC-C199D6594F59}" type="pres">
      <dgm:prSet presAssocID="{D1577B61-836C-4A31-B290-D89C4DA65DC9}" presName="parentText" presStyleLbl="alignNode1" presStyleIdx="3" presStyleCnt="15">
        <dgm:presLayoutVars>
          <dgm:chMax val="1"/>
          <dgm:bulletEnabled val="1"/>
        </dgm:presLayoutVars>
      </dgm:prSet>
      <dgm:spPr/>
      <dgm:t>
        <a:bodyPr/>
        <a:lstStyle/>
        <a:p>
          <a:endParaRPr lang="fr-FR"/>
        </a:p>
      </dgm:t>
    </dgm:pt>
    <dgm:pt modelId="{2FB637DC-B734-408D-BFB4-53D0F1AF370F}" type="pres">
      <dgm:prSet presAssocID="{D1577B61-836C-4A31-B290-D89C4DA65DC9}" presName="descendantText" presStyleLbl="alignAcc1" presStyleIdx="3" presStyleCnt="15">
        <dgm:presLayoutVars>
          <dgm:bulletEnabled val="1"/>
        </dgm:presLayoutVars>
      </dgm:prSet>
      <dgm:spPr/>
      <dgm:t>
        <a:bodyPr/>
        <a:lstStyle/>
        <a:p>
          <a:endParaRPr lang="fr-FR"/>
        </a:p>
      </dgm:t>
    </dgm:pt>
    <dgm:pt modelId="{080E49C4-D20C-453D-B8E8-E0B58AC1B9C2}" type="pres">
      <dgm:prSet presAssocID="{16406431-5995-4823-A0CC-96BE583D227D}" presName="sp" presStyleCnt="0"/>
      <dgm:spPr/>
    </dgm:pt>
    <dgm:pt modelId="{ADFEC264-769B-4A3E-B1B5-755B2248A360}" type="pres">
      <dgm:prSet presAssocID="{7B395CF0-D3FC-4A0B-9342-79C8E4D11A4C}" presName="composite" presStyleCnt="0"/>
      <dgm:spPr/>
    </dgm:pt>
    <dgm:pt modelId="{E393C4A8-AF89-4F12-88DA-AA9EF47D9ECA}" type="pres">
      <dgm:prSet presAssocID="{7B395CF0-D3FC-4A0B-9342-79C8E4D11A4C}" presName="parentText" presStyleLbl="alignNode1" presStyleIdx="4" presStyleCnt="15">
        <dgm:presLayoutVars>
          <dgm:chMax val="1"/>
          <dgm:bulletEnabled val="1"/>
        </dgm:presLayoutVars>
      </dgm:prSet>
      <dgm:spPr/>
      <dgm:t>
        <a:bodyPr/>
        <a:lstStyle/>
        <a:p>
          <a:endParaRPr lang="fr-FR"/>
        </a:p>
      </dgm:t>
    </dgm:pt>
    <dgm:pt modelId="{5526D8B7-ECE1-40D3-957C-B21FC73BF57F}" type="pres">
      <dgm:prSet presAssocID="{7B395CF0-D3FC-4A0B-9342-79C8E4D11A4C}" presName="descendantText" presStyleLbl="alignAcc1" presStyleIdx="4" presStyleCnt="15">
        <dgm:presLayoutVars>
          <dgm:bulletEnabled val="1"/>
        </dgm:presLayoutVars>
      </dgm:prSet>
      <dgm:spPr/>
      <dgm:t>
        <a:bodyPr/>
        <a:lstStyle/>
        <a:p>
          <a:endParaRPr lang="fr-FR"/>
        </a:p>
      </dgm:t>
    </dgm:pt>
    <dgm:pt modelId="{E39791FE-B4E4-4CC9-B85F-BCCDF16AE7C9}" type="pres">
      <dgm:prSet presAssocID="{C47C72AE-0333-40C0-9EF7-F9BE5C19A13C}" presName="sp" presStyleCnt="0"/>
      <dgm:spPr/>
    </dgm:pt>
    <dgm:pt modelId="{45F0B1BE-19EF-4BCB-BBC3-B171B3D66242}" type="pres">
      <dgm:prSet presAssocID="{1365EF94-E50E-4F9F-B62A-8CEFA7AAB7B5}" presName="composite" presStyleCnt="0"/>
      <dgm:spPr/>
    </dgm:pt>
    <dgm:pt modelId="{26A16404-98AD-46A7-9BDF-92878BCFCD1A}" type="pres">
      <dgm:prSet presAssocID="{1365EF94-E50E-4F9F-B62A-8CEFA7AAB7B5}" presName="parentText" presStyleLbl="alignNode1" presStyleIdx="5" presStyleCnt="15">
        <dgm:presLayoutVars>
          <dgm:chMax val="1"/>
          <dgm:bulletEnabled val="1"/>
        </dgm:presLayoutVars>
      </dgm:prSet>
      <dgm:spPr/>
      <dgm:t>
        <a:bodyPr/>
        <a:lstStyle/>
        <a:p>
          <a:endParaRPr lang="fr-FR"/>
        </a:p>
      </dgm:t>
    </dgm:pt>
    <dgm:pt modelId="{90203460-3F6E-4C21-AB19-05AC6ACDA81B}" type="pres">
      <dgm:prSet presAssocID="{1365EF94-E50E-4F9F-B62A-8CEFA7AAB7B5}" presName="descendantText" presStyleLbl="alignAcc1" presStyleIdx="5" presStyleCnt="15">
        <dgm:presLayoutVars>
          <dgm:bulletEnabled val="1"/>
        </dgm:presLayoutVars>
      </dgm:prSet>
      <dgm:spPr/>
      <dgm:t>
        <a:bodyPr/>
        <a:lstStyle/>
        <a:p>
          <a:endParaRPr lang="fr-FR"/>
        </a:p>
      </dgm:t>
    </dgm:pt>
    <dgm:pt modelId="{0AEDF1F2-F042-4F6D-9FF6-200E8D59625C}" type="pres">
      <dgm:prSet presAssocID="{04E4F794-C77F-4D3B-8802-EB5946EACEAA}" presName="sp" presStyleCnt="0"/>
      <dgm:spPr/>
    </dgm:pt>
    <dgm:pt modelId="{787CD3CD-883B-4138-9938-99876D7385D8}" type="pres">
      <dgm:prSet presAssocID="{5B2593F1-5D50-4178-B8FA-E920C01090DA}" presName="composite" presStyleCnt="0"/>
      <dgm:spPr/>
    </dgm:pt>
    <dgm:pt modelId="{1EE31E14-115D-405B-A347-01A9E16D2A19}" type="pres">
      <dgm:prSet presAssocID="{5B2593F1-5D50-4178-B8FA-E920C01090DA}" presName="parentText" presStyleLbl="alignNode1" presStyleIdx="6" presStyleCnt="15">
        <dgm:presLayoutVars>
          <dgm:chMax val="1"/>
          <dgm:bulletEnabled val="1"/>
        </dgm:presLayoutVars>
      </dgm:prSet>
      <dgm:spPr/>
      <dgm:t>
        <a:bodyPr/>
        <a:lstStyle/>
        <a:p>
          <a:endParaRPr lang="fr-FR"/>
        </a:p>
      </dgm:t>
    </dgm:pt>
    <dgm:pt modelId="{42AE2038-5349-4C93-A6BC-B04E35220AEE}" type="pres">
      <dgm:prSet presAssocID="{5B2593F1-5D50-4178-B8FA-E920C01090DA}" presName="descendantText" presStyleLbl="alignAcc1" presStyleIdx="6" presStyleCnt="15">
        <dgm:presLayoutVars>
          <dgm:bulletEnabled val="1"/>
        </dgm:presLayoutVars>
      </dgm:prSet>
      <dgm:spPr/>
      <dgm:t>
        <a:bodyPr/>
        <a:lstStyle/>
        <a:p>
          <a:endParaRPr lang="fr-FR"/>
        </a:p>
      </dgm:t>
    </dgm:pt>
    <dgm:pt modelId="{65B97EF8-59A9-409B-B6E4-FB38C945B443}" type="pres">
      <dgm:prSet presAssocID="{A4A4443C-8129-4B14-B46C-276F3AE2BCBE}" presName="sp" presStyleCnt="0"/>
      <dgm:spPr/>
    </dgm:pt>
    <dgm:pt modelId="{B2EDEF6C-7F65-4874-934D-B45A3FCB1D19}" type="pres">
      <dgm:prSet presAssocID="{BB3B3E14-7D53-4D28-8DBF-68E8C5F440AD}" presName="composite" presStyleCnt="0"/>
      <dgm:spPr/>
    </dgm:pt>
    <dgm:pt modelId="{85F76891-8768-4873-93EB-A74FD9096A8E}" type="pres">
      <dgm:prSet presAssocID="{BB3B3E14-7D53-4D28-8DBF-68E8C5F440AD}" presName="parentText" presStyleLbl="alignNode1" presStyleIdx="7" presStyleCnt="15">
        <dgm:presLayoutVars>
          <dgm:chMax val="1"/>
          <dgm:bulletEnabled val="1"/>
        </dgm:presLayoutVars>
      </dgm:prSet>
      <dgm:spPr/>
      <dgm:t>
        <a:bodyPr/>
        <a:lstStyle/>
        <a:p>
          <a:endParaRPr lang="fr-FR"/>
        </a:p>
      </dgm:t>
    </dgm:pt>
    <dgm:pt modelId="{312F18CE-13D0-4DC6-A46D-C15BFABB205B}" type="pres">
      <dgm:prSet presAssocID="{BB3B3E14-7D53-4D28-8DBF-68E8C5F440AD}" presName="descendantText" presStyleLbl="alignAcc1" presStyleIdx="7" presStyleCnt="15">
        <dgm:presLayoutVars>
          <dgm:bulletEnabled val="1"/>
        </dgm:presLayoutVars>
      </dgm:prSet>
      <dgm:spPr/>
      <dgm:t>
        <a:bodyPr/>
        <a:lstStyle/>
        <a:p>
          <a:endParaRPr lang="fr-FR"/>
        </a:p>
      </dgm:t>
    </dgm:pt>
    <dgm:pt modelId="{D27EE9AE-31CE-494B-BE0A-3179B71B614A}" type="pres">
      <dgm:prSet presAssocID="{3A284AFA-F2E0-4A21-A99A-088F283E4A88}" presName="sp" presStyleCnt="0"/>
      <dgm:spPr/>
    </dgm:pt>
    <dgm:pt modelId="{A8374131-188E-44F5-9605-DF029956DD40}" type="pres">
      <dgm:prSet presAssocID="{45B24727-9C1A-4B52-B60E-7959D821F736}" presName="composite" presStyleCnt="0"/>
      <dgm:spPr/>
    </dgm:pt>
    <dgm:pt modelId="{70A42E45-1793-4ABA-A249-C07AEB71E119}" type="pres">
      <dgm:prSet presAssocID="{45B24727-9C1A-4B52-B60E-7959D821F736}" presName="parentText" presStyleLbl="alignNode1" presStyleIdx="8" presStyleCnt="15">
        <dgm:presLayoutVars>
          <dgm:chMax val="1"/>
          <dgm:bulletEnabled val="1"/>
        </dgm:presLayoutVars>
      </dgm:prSet>
      <dgm:spPr/>
      <dgm:t>
        <a:bodyPr/>
        <a:lstStyle/>
        <a:p>
          <a:endParaRPr lang="fr-FR"/>
        </a:p>
      </dgm:t>
    </dgm:pt>
    <dgm:pt modelId="{8E6E5275-1E8B-45F1-ACBC-7A200A10C989}" type="pres">
      <dgm:prSet presAssocID="{45B24727-9C1A-4B52-B60E-7959D821F736}" presName="descendantText" presStyleLbl="alignAcc1" presStyleIdx="8" presStyleCnt="15">
        <dgm:presLayoutVars>
          <dgm:bulletEnabled val="1"/>
        </dgm:presLayoutVars>
      </dgm:prSet>
      <dgm:spPr/>
      <dgm:t>
        <a:bodyPr/>
        <a:lstStyle/>
        <a:p>
          <a:endParaRPr lang="fr-FR"/>
        </a:p>
      </dgm:t>
    </dgm:pt>
    <dgm:pt modelId="{24882FB8-DFE0-4EB0-871F-3FC25BD980AB}" type="pres">
      <dgm:prSet presAssocID="{B0818C4D-7E8C-4EA4-BCFD-09655CF9AC49}" presName="sp" presStyleCnt="0"/>
      <dgm:spPr/>
    </dgm:pt>
    <dgm:pt modelId="{68C568B2-307F-4E60-84EB-4CD11B41B88D}" type="pres">
      <dgm:prSet presAssocID="{417C8683-5DF7-4B62-B791-A7CBA908D3F4}" presName="composite" presStyleCnt="0"/>
      <dgm:spPr/>
    </dgm:pt>
    <dgm:pt modelId="{108BD2D9-BB6E-4DBA-B39B-58BD71C06A89}" type="pres">
      <dgm:prSet presAssocID="{417C8683-5DF7-4B62-B791-A7CBA908D3F4}" presName="parentText" presStyleLbl="alignNode1" presStyleIdx="9" presStyleCnt="15">
        <dgm:presLayoutVars>
          <dgm:chMax val="1"/>
          <dgm:bulletEnabled val="1"/>
        </dgm:presLayoutVars>
      </dgm:prSet>
      <dgm:spPr/>
      <dgm:t>
        <a:bodyPr/>
        <a:lstStyle/>
        <a:p>
          <a:endParaRPr lang="fr-FR"/>
        </a:p>
      </dgm:t>
    </dgm:pt>
    <dgm:pt modelId="{311AA266-78F2-4A94-BEB4-75C688AB90AF}" type="pres">
      <dgm:prSet presAssocID="{417C8683-5DF7-4B62-B791-A7CBA908D3F4}" presName="descendantText" presStyleLbl="alignAcc1" presStyleIdx="9" presStyleCnt="15">
        <dgm:presLayoutVars>
          <dgm:bulletEnabled val="1"/>
        </dgm:presLayoutVars>
      </dgm:prSet>
      <dgm:spPr/>
      <dgm:t>
        <a:bodyPr/>
        <a:lstStyle/>
        <a:p>
          <a:endParaRPr lang="fr-FR"/>
        </a:p>
      </dgm:t>
    </dgm:pt>
    <dgm:pt modelId="{4D9DEC32-6684-4300-ABF4-A2AEEF0A65E3}" type="pres">
      <dgm:prSet presAssocID="{F7A2F46B-EEC2-42F2-9F4A-6315965A6191}" presName="sp" presStyleCnt="0"/>
      <dgm:spPr/>
    </dgm:pt>
    <dgm:pt modelId="{3B6218B4-25CC-46FA-94A8-3C6522B31E70}" type="pres">
      <dgm:prSet presAssocID="{277918CF-5250-43FB-B020-6D91EB424388}" presName="composite" presStyleCnt="0"/>
      <dgm:spPr/>
    </dgm:pt>
    <dgm:pt modelId="{B9B3682A-0CB3-4C12-8CEB-D8DC2050D476}" type="pres">
      <dgm:prSet presAssocID="{277918CF-5250-43FB-B020-6D91EB424388}" presName="parentText" presStyleLbl="alignNode1" presStyleIdx="10" presStyleCnt="15">
        <dgm:presLayoutVars>
          <dgm:chMax val="1"/>
          <dgm:bulletEnabled val="1"/>
        </dgm:presLayoutVars>
      </dgm:prSet>
      <dgm:spPr/>
      <dgm:t>
        <a:bodyPr/>
        <a:lstStyle/>
        <a:p>
          <a:endParaRPr lang="fr-FR"/>
        </a:p>
      </dgm:t>
    </dgm:pt>
    <dgm:pt modelId="{2FC8F040-0F36-45C0-B2CC-D51DE8DB07E9}" type="pres">
      <dgm:prSet presAssocID="{277918CF-5250-43FB-B020-6D91EB424388}" presName="descendantText" presStyleLbl="alignAcc1" presStyleIdx="10" presStyleCnt="15">
        <dgm:presLayoutVars>
          <dgm:bulletEnabled val="1"/>
        </dgm:presLayoutVars>
      </dgm:prSet>
      <dgm:spPr/>
      <dgm:t>
        <a:bodyPr/>
        <a:lstStyle/>
        <a:p>
          <a:endParaRPr lang="fr-FR"/>
        </a:p>
      </dgm:t>
    </dgm:pt>
    <dgm:pt modelId="{6DC66392-7AD4-4FB6-8BFA-28B4839441CA}" type="pres">
      <dgm:prSet presAssocID="{9FEA2217-63E6-4DC9-A060-9EFA2B6A867E}" presName="sp" presStyleCnt="0"/>
      <dgm:spPr/>
    </dgm:pt>
    <dgm:pt modelId="{C8E728A4-3FA7-4849-B864-9F1D99A034A1}" type="pres">
      <dgm:prSet presAssocID="{A2844744-1318-44EE-978C-5CDEF5E6E116}" presName="composite" presStyleCnt="0"/>
      <dgm:spPr/>
    </dgm:pt>
    <dgm:pt modelId="{0EAAB2AB-5BDE-48AD-9A7E-2E1AF9D87C8F}" type="pres">
      <dgm:prSet presAssocID="{A2844744-1318-44EE-978C-5CDEF5E6E116}" presName="parentText" presStyleLbl="alignNode1" presStyleIdx="11" presStyleCnt="15">
        <dgm:presLayoutVars>
          <dgm:chMax val="1"/>
          <dgm:bulletEnabled val="1"/>
        </dgm:presLayoutVars>
      </dgm:prSet>
      <dgm:spPr/>
      <dgm:t>
        <a:bodyPr/>
        <a:lstStyle/>
        <a:p>
          <a:endParaRPr lang="fr-FR"/>
        </a:p>
      </dgm:t>
    </dgm:pt>
    <dgm:pt modelId="{A065D832-BE60-4AAF-B43D-C92F765F904B}" type="pres">
      <dgm:prSet presAssocID="{A2844744-1318-44EE-978C-5CDEF5E6E116}" presName="descendantText" presStyleLbl="alignAcc1" presStyleIdx="11" presStyleCnt="15">
        <dgm:presLayoutVars>
          <dgm:bulletEnabled val="1"/>
        </dgm:presLayoutVars>
      </dgm:prSet>
      <dgm:spPr/>
      <dgm:t>
        <a:bodyPr/>
        <a:lstStyle/>
        <a:p>
          <a:endParaRPr lang="fr-FR"/>
        </a:p>
      </dgm:t>
    </dgm:pt>
    <dgm:pt modelId="{DCB24755-D896-44B3-9559-B2EA3021DA9E}" type="pres">
      <dgm:prSet presAssocID="{CDDCCF49-548A-4A8B-8F7D-F9FBCB5F9B3A}" presName="sp" presStyleCnt="0"/>
      <dgm:spPr/>
    </dgm:pt>
    <dgm:pt modelId="{4D544B86-24D2-46C0-8AB6-6D6CF68007EB}" type="pres">
      <dgm:prSet presAssocID="{015C8014-0B52-45F9-9227-DF7B82BAE998}" presName="composite" presStyleCnt="0"/>
      <dgm:spPr/>
    </dgm:pt>
    <dgm:pt modelId="{2CBD8C53-6F9A-4A22-AD4D-66D64A56AD5F}" type="pres">
      <dgm:prSet presAssocID="{015C8014-0B52-45F9-9227-DF7B82BAE998}" presName="parentText" presStyleLbl="alignNode1" presStyleIdx="12" presStyleCnt="15">
        <dgm:presLayoutVars>
          <dgm:chMax val="1"/>
          <dgm:bulletEnabled val="1"/>
        </dgm:presLayoutVars>
      </dgm:prSet>
      <dgm:spPr/>
      <dgm:t>
        <a:bodyPr/>
        <a:lstStyle/>
        <a:p>
          <a:endParaRPr lang="fr-FR"/>
        </a:p>
      </dgm:t>
    </dgm:pt>
    <dgm:pt modelId="{089C1BA4-D627-4466-8FAE-7F63D3D5C169}" type="pres">
      <dgm:prSet presAssocID="{015C8014-0B52-45F9-9227-DF7B82BAE998}" presName="descendantText" presStyleLbl="alignAcc1" presStyleIdx="12" presStyleCnt="15">
        <dgm:presLayoutVars>
          <dgm:bulletEnabled val="1"/>
        </dgm:presLayoutVars>
      </dgm:prSet>
      <dgm:spPr/>
      <dgm:t>
        <a:bodyPr/>
        <a:lstStyle/>
        <a:p>
          <a:endParaRPr lang="fr-FR"/>
        </a:p>
      </dgm:t>
    </dgm:pt>
    <dgm:pt modelId="{D84AB0D9-46CC-463A-BCCF-BCC35DA4A4E2}" type="pres">
      <dgm:prSet presAssocID="{F4B66C71-1E59-4FF2-9BAC-E1670A968E21}" presName="sp" presStyleCnt="0"/>
      <dgm:spPr/>
    </dgm:pt>
    <dgm:pt modelId="{221E39AA-CA68-4533-BE47-BDA104C8211A}" type="pres">
      <dgm:prSet presAssocID="{A6BDA963-2899-42FC-B0BA-A2D0B636C128}" presName="composite" presStyleCnt="0"/>
      <dgm:spPr/>
    </dgm:pt>
    <dgm:pt modelId="{D0BED9C8-557B-42CB-A36A-89E522882A07}" type="pres">
      <dgm:prSet presAssocID="{A6BDA963-2899-42FC-B0BA-A2D0B636C128}" presName="parentText" presStyleLbl="alignNode1" presStyleIdx="13" presStyleCnt="15">
        <dgm:presLayoutVars>
          <dgm:chMax val="1"/>
          <dgm:bulletEnabled val="1"/>
        </dgm:presLayoutVars>
      </dgm:prSet>
      <dgm:spPr/>
      <dgm:t>
        <a:bodyPr/>
        <a:lstStyle/>
        <a:p>
          <a:endParaRPr lang="fr-FR"/>
        </a:p>
      </dgm:t>
    </dgm:pt>
    <dgm:pt modelId="{852F1FAF-B800-4337-937B-67EC947E5840}" type="pres">
      <dgm:prSet presAssocID="{A6BDA963-2899-42FC-B0BA-A2D0B636C128}" presName="descendantText" presStyleLbl="alignAcc1" presStyleIdx="13" presStyleCnt="15">
        <dgm:presLayoutVars>
          <dgm:bulletEnabled val="1"/>
        </dgm:presLayoutVars>
      </dgm:prSet>
      <dgm:spPr/>
      <dgm:t>
        <a:bodyPr/>
        <a:lstStyle/>
        <a:p>
          <a:endParaRPr lang="fr-FR"/>
        </a:p>
      </dgm:t>
    </dgm:pt>
    <dgm:pt modelId="{35D6F7F6-5E0F-4D65-8FEC-01DD05FB60BD}" type="pres">
      <dgm:prSet presAssocID="{503E3A6E-FF0A-4D65-ADB5-76268D39B266}" presName="sp" presStyleCnt="0"/>
      <dgm:spPr/>
    </dgm:pt>
    <dgm:pt modelId="{063B4DC4-D0BF-4572-BD43-4858D446FF91}" type="pres">
      <dgm:prSet presAssocID="{8E12506B-E1FE-40C7-AD4E-BFD98785BB22}" presName="composite" presStyleCnt="0"/>
      <dgm:spPr/>
    </dgm:pt>
    <dgm:pt modelId="{58D7AE47-247F-4E4B-890C-4331B028C68E}" type="pres">
      <dgm:prSet presAssocID="{8E12506B-E1FE-40C7-AD4E-BFD98785BB22}" presName="parentText" presStyleLbl="alignNode1" presStyleIdx="14" presStyleCnt="15">
        <dgm:presLayoutVars>
          <dgm:chMax val="1"/>
          <dgm:bulletEnabled val="1"/>
        </dgm:presLayoutVars>
      </dgm:prSet>
      <dgm:spPr/>
      <dgm:t>
        <a:bodyPr/>
        <a:lstStyle/>
        <a:p>
          <a:endParaRPr lang="fr-FR"/>
        </a:p>
      </dgm:t>
    </dgm:pt>
    <dgm:pt modelId="{79BBA90B-490A-41F6-82CE-A7E03F208236}" type="pres">
      <dgm:prSet presAssocID="{8E12506B-E1FE-40C7-AD4E-BFD98785BB22}" presName="descendantText" presStyleLbl="alignAcc1" presStyleIdx="14" presStyleCnt="15">
        <dgm:presLayoutVars>
          <dgm:bulletEnabled val="1"/>
        </dgm:presLayoutVars>
      </dgm:prSet>
      <dgm:spPr/>
      <dgm:t>
        <a:bodyPr/>
        <a:lstStyle/>
        <a:p>
          <a:endParaRPr lang="fr-FR"/>
        </a:p>
      </dgm:t>
    </dgm:pt>
  </dgm:ptLst>
  <dgm:cxnLst>
    <dgm:cxn modelId="{6A490CC0-B537-4B3B-941B-81CF61DB738B}" srcId="{7184DEB1-D8E9-4284-A648-D307759C48CA}" destId="{7B395CF0-D3FC-4A0B-9342-79C8E4D11A4C}" srcOrd="4" destOrd="0" parTransId="{CE355C6A-5F37-400B-BA28-D3C1A29F50F0}" sibTransId="{C47C72AE-0333-40C0-9EF7-F9BE5C19A13C}"/>
    <dgm:cxn modelId="{209BEB08-6880-467A-8EB1-0C2A9BACDC1A}" type="presOf" srcId="{A74399CE-24E0-46BC-A0B5-B2573326A3B0}" destId="{2FC8F040-0F36-45C0-B2CC-D51DE8DB07E9}" srcOrd="0" destOrd="0" presId="urn:microsoft.com/office/officeart/2005/8/layout/chevron2"/>
    <dgm:cxn modelId="{75F54475-FC4F-471A-88E8-C7E2529A9D62}" type="presOf" srcId="{B1D6918C-8014-4B26-AAF9-940692322EB7}" destId="{4B8D75F2-C872-415B-9CB6-7EEECA1832D4}" srcOrd="0" destOrd="0" presId="urn:microsoft.com/office/officeart/2005/8/layout/chevron2"/>
    <dgm:cxn modelId="{EE780465-889F-4438-9760-E064C4D4C98C}" srcId="{277918CF-5250-43FB-B020-6D91EB424388}" destId="{B84782FE-AE17-4A48-A6E6-748823F87EC7}" srcOrd="1" destOrd="0" parTransId="{A68B2271-AB5F-4EB7-B2D2-0BD6B800286C}" sibTransId="{CA13081A-E6D8-4FAA-B7BE-30196084F005}"/>
    <dgm:cxn modelId="{05CC9574-D488-4A7B-9EBC-328CB18C7D73}" srcId="{7184DEB1-D8E9-4284-A648-D307759C48CA}" destId="{277918CF-5250-43FB-B020-6D91EB424388}" srcOrd="10" destOrd="0" parTransId="{975F6727-7358-4DD6-86AB-4D21EA2F122E}" sibTransId="{9FEA2217-63E6-4DC9-A060-9EFA2B6A867E}"/>
    <dgm:cxn modelId="{3D8BCB1F-5ED9-4602-B3C2-1CDDED1C0C1E}" type="presOf" srcId="{4B7A151E-0D76-4436-B1AD-CC98B1300F26}" destId="{2FB637DC-B734-408D-BFB4-53D0F1AF370F}" srcOrd="0" destOrd="0" presId="urn:microsoft.com/office/officeart/2005/8/layout/chevron2"/>
    <dgm:cxn modelId="{048E3444-EF34-4995-B30F-79A13F841B39}" srcId="{7184DEB1-D8E9-4284-A648-D307759C48CA}" destId="{015C8014-0B52-45F9-9227-DF7B82BAE998}" srcOrd="12" destOrd="0" parTransId="{B67F78D8-3A73-40C8-B247-7273F9F34D4F}" sibTransId="{F4B66C71-1E59-4FF2-9BAC-E1670A968E21}"/>
    <dgm:cxn modelId="{BA2BF37E-0144-4670-B3E9-5FA98F8B17AB}" type="presOf" srcId="{A6BDA963-2899-42FC-B0BA-A2D0B636C128}" destId="{D0BED9C8-557B-42CB-A36A-89E522882A07}" srcOrd="0" destOrd="0" presId="urn:microsoft.com/office/officeart/2005/8/layout/chevron2"/>
    <dgm:cxn modelId="{BB9A2650-E433-46B0-8D1C-59DD0E79270F}" type="presOf" srcId="{D53655CF-F253-45A3-A306-2F4A2F77AFD1}" destId="{05ACFBCA-BAB2-47E2-890D-7F18DC931366}" srcOrd="0" destOrd="0" presId="urn:microsoft.com/office/officeart/2005/8/layout/chevron2"/>
    <dgm:cxn modelId="{407B7CB6-DC5C-4D89-92A9-9B78FE1AAE74}" type="presOf" srcId="{277918CF-5250-43FB-B020-6D91EB424388}" destId="{B9B3682A-0CB3-4C12-8CEB-D8DC2050D476}" srcOrd="0" destOrd="0" presId="urn:microsoft.com/office/officeart/2005/8/layout/chevron2"/>
    <dgm:cxn modelId="{C17F7D0B-A5A7-4C72-9357-5C58239B5050}" type="presOf" srcId="{A2844744-1318-44EE-978C-5CDEF5E6E116}" destId="{0EAAB2AB-5BDE-48AD-9A7E-2E1AF9D87C8F}" srcOrd="0" destOrd="0" presId="urn:microsoft.com/office/officeart/2005/8/layout/chevron2"/>
    <dgm:cxn modelId="{D6918768-5A74-4EDD-B3F3-5AB2BB5CC747}" type="presOf" srcId="{45B24727-9C1A-4B52-B60E-7959D821F736}" destId="{70A42E45-1793-4ABA-A249-C07AEB71E119}" srcOrd="0" destOrd="0" presId="urn:microsoft.com/office/officeart/2005/8/layout/chevron2"/>
    <dgm:cxn modelId="{A74820FD-4075-474B-AF88-76C28CF1C6F1}" srcId="{D1D74E71-8899-4926-9F20-19F1BEA8D48A}" destId="{D53655CF-F253-45A3-A306-2F4A2F77AFD1}" srcOrd="0" destOrd="0" parTransId="{BBA69A02-D7D6-4410-BAC7-4FA68F950C2D}" sibTransId="{39DFA6F1-6F87-488A-82D4-06C1ACE26CC3}"/>
    <dgm:cxn modelId="{D9C47960-591A-4D1C-A4D7-C30D1D9BE2E3}" srcId="{7184DEB1-D8E9-4284-A648-D307759C48CA}" destId="{D1D74E71-8899-4926-9F20-19F1BEA8D48A}" srcOrd="0" destOrd="0" parTransId="{09F19F81-5519-43CE-941E-C822D02223DD}" sibTransId="{7A0EE002-E733-4994-A98E-C373D9195FC7}"/>
    <dgm:cxn modelId="{20A0FFBA-7795-46B6-9DC8-0AF8803A88A7}" type="presOf" srcId="{2EC6B528-4A32-4475-90F4-520071D74902}" destId="{089C1BA4-D627-4466-8FAE-7F63D3D5C169}" srcOrd="0" destOrd="0" presId="urn:microsoft.com/office/officeart/2005/8/layout/chevron2"/>
    <dgm:cxn modelId="{D0B99ACF-84CE-4802-A17E-454E3CCCCEE8}" type="presOf" srcId="{440B555A-223C-4309-A35A-839173F4DFD6}" destId="{42AE2038-5349-4C93-A6BC-B04E35220AEE}" srcOrd="0" destOrd="0" presId="urn:microsoft.com/office/officeart/2005/8/layout/chevron2"/>
    <dgm:cxn modelId="{F248A336-B7B4-40B6-BB36-B0DF7162344E}" type="presOf" srcId="{8953B6D3-9B20-4087-970D-3D4EF41DDC75}" destId="{A065D832-BE60-4AAF-B43D-C92F765F904B}" srcOrd="0" destOrd="0" presId="urn:microsoft.com/office/officeart/2005/8/layout/chevron2"/>
    <dgm:cxn modelId="{0E59B85F-61A5-4AFD-B75B-BDD7FDDD97B7}" type="presOf" srcId="{7CB4F992-80C8-478E-BBE0-4A6D7DB5F128}" destId="{90203460-3F6E-4C21-AB19-05AC6ACDA81B}" srcOrd="0" destOrd="0" presId="urn:microsoft.com/office/officeart/2005/8/layout/chevron2"/>
    <dgm:cxn modelId="{50819562-5E4A-4451-A444-A4FE22E4AC82}" srcId="{A2844744-1318-44EE-978C-5CDEF5E6E116}" destId="{8953B6D3-9B20-4087-970D-3D4EF41DDC75}" srcOrd="0" destOrd="0" parTransId="{04B5134C-77C9-4DAB-871D-1CE7F99EDE4D}" sibTransId="{453952EC-27A3-4B60-A030-A3FC78E99CF2}"/>
    <dgm:cxn modelId="{AC5CDD18-E856-4362-92EC-674C049DEC38}" type="presOf" srcId="{05F99E65-279B-4933-AFE0-AAA14C56D421}" destId="{5526D8B7-ECE1-40D3-957C-B21FC73BF57F}" srcOrd="0" destOrd="0" presId="urn:microsoft.com/office/officeart/2005/8/layout/chevron2"/>
    <dgm:cxn modelId="{ED74394A-F358-4DA5-A1FE-393EBAEAAC21}" type="presOf" srcId="{08D3A31A-3177-4D24-A488-A8538F132EEA}" destId="{2AF2AF11-BA6E-4301-9292-F564439AD11D}" srcOrd="0" destOrd="0" presId="urn:microsoft.com/office/officeart/2005/8/layout/chevron2"/>
    <dgm:cxn modelId="{486B7372-2AB5-4BE5-AF3D-3C9059D6D618}" type="presOf" srcId="{417C8683-5DF7-4B62-B791-A7CBA908D3F4}" destId="{108BD2D9-BB6E-4DBA-B39B-58BD71C06A89}" srcOrd="0" destOrd="0" presId="urn:microsoft.com/office/officeart/2005/8/layout/chevron2"/>
    <dgm:cxn modelId="{0B45C2B2-4DBF-4DC2-8C82-91819F699C00}" type="presOf" srcId="{015C8014-0B52-45F9-9227-DF7B82BAE998}" destId="{2CBD8C53-6F9A-4A22-AD4D-66D64A56AD5F}" srcOrd="0" destOrd="0" presId="urn:microsoft.com/office/officeart/2005/8/layout/chevron2"/>
    <dgm:cxn modelId="{8C7964DC-D627-401E-B2FB-198605F49C79}" srcId="{7184DEB1-D8E9-4284-A648-D307759C48CA}" destId="{D1577B61-836C-4A31-B290-D89C4DA65DC9}" srcOrd="3" destOrd="0" parTransId="{9C024C5A-1793-49F2-827D-B6844AF4E8A2}" sibTransId="{16406431-5995-4823-A0CC-96BE583D227D}"/>
    <dgm:cxn modelId="{346BA909-81ED-48C7-931E-F5D254536E87}" type="presOf" srcId="{F9AFBD2E-1A91-435E-BE8C-292F38AA4841}" destId="{F9A19054-E4A3-4F01-912A-50BA88CAFC8B}" srcOrd="0" destOrd="0" presId="urn:microsoft.com/office/officeart/2005/8/layout/chevron2"/>
    <dgm:cxn modelId="{FFE31F12-A683-4993-AD95-410AF63E7841}" srcId="{7184DEB1-D8E9-4284-A648-D307759C48CA}" destId="{45B24727-9C1A-4B52-B60E-7959D821F736}" srcOrd="8" destOrd="0" parTransId="{330A7CB3-9AFD-4F6A-9343-B1BC5EFAD934}" sibTransId="{B0818C4D-7E8C-4EA4-BCFD-09655CF9AC49}"/>
    <dgm:cxn modelId="{EE79CC83-2EB9-42A2-B344-EFBEBBC3E109}" type="presOf" srcId="{1365EF94-E50E-4F9F-B62A-8CEFA7AAB7B5}" destId="{26A16404-98AD-46A7-9BDF-92878BCFCD1A}" srcOrd="0" destOrd="0" presId="urn:microsoft.com/office/officeart/2005/8/layout/chevron2"/>
    <dgm:cxn modelId="{14C3B2AE-944E-4F43-9C17-BCD6742B9D2A}" srcId="{7184DEB1-D8E9-4284-A648-D307759C48CA}" destId="{1365EF94-E50E-4F9F-B62A-8CEFA7AAB7B5}" srcOrd="5" destOrd="0" parTransId="{5F465609-E7D1-4190-A8DF-AF36C5C65155}" sibTransId="{04E4F794-C77F-4D3B-8802-EB5946EACEAA}"/>
    <dgm:cxn modelId="{66AFEE66-8413-43EA-837A-4CFCBD8DDD35}" type="presOf" srcId="{D1577B61-836C-4A31-B290-D89C4DA65DC9}" destId="{92C10948-83C0-432A-BEBC-C199D6594F59}" srcOrd="0" destOrd="0" presId="urn:microsoft.com/office/officeart/2005/8/layout/chevron2"/>
    <dgm:cxn modelId="{50736664-7FAE-4362-A7A6-7CF997101EA5}" srcId="{7184DEB1-D8E9-4284-A648-D307759C48CA}" destId="{417C8683-5DF7-4B62-B791-A7CBA908D3F4}" srcOrd="9" destOrd="0" parTransId="{62D74188-EA68-483D-B25E-F2412C975FE6}" sibTransId="{F7A2F46B-EEC2-42F2-9F4A-6315965A6191}"/>
    <dgm:cxn modelId="{F6E47A3E-D802-4B0B-AEFB-8F89AE4BE898}" srcId="{7184DEB1-D8E9-4284-A648-D307759C48CA}" destId="{5B2593F1-5D50-4178-B8FA-E920C01090DA}" srcOrd="6" destOrd="0" parTransId="{0B9F3B2A-66F2-47F3-BDB7-39EE018E739F}" sibTransId="{A4A4443C-8129-4B14-B46C-276F3AE2BCBE}"/>
    <dgm:cxn modelId="{45C958ED-BCEE-43C3-93DB-35DE526DE61F}" type="presOf" srcId="{C3FB373F-5F09-40AC-95F5-57E8C8E4597A}" destId="{79BBA90B-490A-41F6-82CE-A7E03F208236}" srcOrd="0" destOrd="0" presId="urn:microsoft.com/office/officeart/2005/8/layout/chevron2"/>
    <dgm:cxn modelId="{163DB220-CDFA-4E1B-847D-67859DA1BF11}" srcId="{7B395CF0-D3FC-4A0B-9342-79C8E4D11A4C}" destId="{05F99E65-279B-4933-AFE0-AAA14C56D421}" srcOrd="0" destOrd="0" parTransId="{A07732FD-0B66-4FAF-807F-6194A107F12E}" sibTransId="{1A14C17E-19A7-498E-BA8D-AE97ABA80D4B}"/>
    <dgm:cxn modelId="{915FA8FC-E1AF-4BFB-A4AB-DF34260C88A9}" srcId="{7B395CF0-D3FC-4A0B-9342-79C8E4D11A4C}" destId="{22C07177-9840-4399-80E5-46D27A8A5903}" srcOrd="1" destOrd="0" parTransId="{7B75E7D5-6182-4377-A692-A0D8EC0981AA}" sibTransId="{94B4DC21-7109-45BA-9824-0DB42EC75F23}"/>
    <dgm:cxn modelId="{46AB878E-4926-4D21-BFD8-4FBB759403EA}" srcId="{A6BDA963-2899-42FC-B0BA-A2D0B636C128}" destId="{63B8992D-E044-456A-ADAF-B0BB9AF52BF9}" srcOrd="0" destOrd="0" parTransId="{C4D2879D-EA79-4AD0-91BC-6F47BF90168A}" sibTransId="{0B6677C2-5FFB-43B5-AC2D-4595A150FA69}"/>
    <dgm:cxn modelId="{07D60BB7-495E-430C-998B-9A37CE8E02A0}" type="presOf" srcId="{62B7DCC9-3C84-495F-8F83-25F69CFB4090}" destId="{312F18CE-13D0-4DC6-A46D-C15BFABB205B}" srcOrd="0" destOrd="0" presId="urn:microsoft.com/office/officeart/2005/8/layout/chevron2"/>
    <dgm:cxn modelId="{BC16E4AE-BE2A-4EDC-9E52-9F6D90540794}" srcId="{5B2593F1-5D50-4178-B8FA-E920C01090DA}" destId="{530A8879-EF9A-4174-BAB9-98498A00A456}" srcOrd="1" destOrd="0" parTransId="{E0FFE1C0-0034-4815-880C-9E457EAAE64E}" sibTransId="{0C63E4B3-6FAD-4D1F-9EA7-6936F5A7FC15}"/>
    <dgm:cxn modelId="{26B94649-6950-46DA-9541-2BA73729103B}" srcId="{5B2593F1-5D50-4178-B8FA-E920C01090DA}" destId="{440B555A-223C-4309-A35A-839173F4DFD6}" srcOrd="0" destOrd="0" parTransId="{39C88F7F-0EAC-42F7-9F50-FB48D7F29F12}" sibTransId="{DE67A069-99E7-4385-9DF1-92ACE51965B6}"/>
    <dgm:cxn modelId="{B6D69B71-8659-4112-8DF3-41620DD2B69F}" srcId="{417C8683-5DF7-4B62-B791-A7CBA908D3F4}" destId="{B7570B8C-7ED4-440E-AB5F-05AB61CF008E}" srcOrd="0" destOrd="0" parTransId="{747D005C-FC3E-4B25-92FB-87526F969D88}" sibTransId="{2A739DD6-0AB0-42FD-8F40-F2B8C028587F}"/>
    <dgm:cxn modelId="{90653D48-7AF4-4887-80DE-7463BAEB77EC}" srcId="{8E12506B-E1FE-40C7-AD4E-BFD98785BB22}" destId="{C3FB373F-5F09-40AC-95F5-57E8C8E4597A}" srcOrd="0" destOrd="0" parTransId="{691FBDE5-28B1-4066-8E45-9E2A045260B2}" sibTransId="{D5EA9ECA-CF92-4D8A-904D-5D7A3E80A000}"/>
    <dgm:cxn modelId="{460CEB57-A09A-4E42-AA95-EB799F1EE0F2}" srcId="{7184DEB1-D8E9-4284-A648-D307759C48CA}" destId="{BB3B3E14-7D53-4D28-8DBF-68E8C5F440AD}" srcOrd="7" destOrd="0" parTransId="{B47EC310-B17C-4614-8270-99087A40C237}" sibTransId="{3A284AFA-F2E0-4A21-A99A-088F283E4A88}"/>
    <dgm:cxn modelId="{6EC4CCA2-7275-4347-AE5D-50C79FD87FA8}" type="presOf" srcId="{AD878C12-02CF-4DD1-A586-27FD64643254}" destId="{312F18CE-13D0-4DC6-A46D-C15BFABB205B}" srcOrd="0" destOrd="1" presId="urn:microsoft.com/office/officeart/2005/8/layout/chevron2"/>
    <dgm:cxn modelId="{D843BE14-6F64-4AE3-B111-9B1EC7DCBBD1}" type="presOf" srcId="{D1D74E71-8899-4926-9F20-19F1BEA8D48A}" destId="{9F186D11-1459-4C07-A71C-F18D3B6C88BE}" srcOrd="0" destOrd="0" presId="urn:microsoft.com/office/officeart/2005/8/layout/chevron2"/>
    <dgm:cxn modelId="{8BD3355C-6482-4286-A8E4-2784189F52FF}" type="presOf" srcId="{7B395CF0-D3FC-4A0B-9342-79C8E4D11A4C}" destId="{E393C4A8-AF89-4F12-88DA-AA9EF47D9ECA}" srcOrd="0" destOrd="0" presId="urn:microsoft.com/office/officeart/2005/8/layout/chevron2"/>
    <dgm:cxn modelId="{6E82F1C3-500D-450E-A322-AF330C7DE60B}" srcId="{D1577B61-836C-4A31-B290-D89C4DA65DC9}" destId="{81FC833D-3521-460E-AE57-12DD1B6F9B70}" srcOrd="1" destOrd="0" parTransId="{E77DCF8B-4BEA-471C-80CD-EA349577D50F}" sibTransId="{2E1B3B4E-A6DB-4360-8163-C7A2E539FCA6}"/>
    <dgm:cxn modelId="{D7C80837-6253-4D93-8DD9-D9350733D37A}" srcId="{BB3B3E14-7D53-4D28-8DBF-68E8C5F440AD}" destId="{62B7DCC9-3C84-495F-8F83-25F69CFB4090}" srcOrd="0" destOrd="0" parTransId="{2F2BB234-D4DD-42AE-B8D7-E2EBF752C68F}" sibTransId="{236A9024-1854-488F-BCB6-58E43DC7C811}"/>
    <dgm:cxn modelId="{4501695C-57FA-4B15-B720-4B12F4F51EBD}" srcId="{08D3A31A-3177-4D24-A488-A8538F132EEA}" destId="{FBC55CBB-E0ED-4B1A-A005-8C40B678CC6C}" srcOrd="0" destOrd="0" parTransId="{65F703EE-4DF7-4108-86FB-E8D61C82D193}" sibTransId="{ED661A5B-7313-4216-B8EB-1FEBA7E45E5F}"/>
    <dgm:cxn modelId="{E4F9F9AA-F13D-45CF-9AFA-87D9A89EB9B7}" type="presOf" srcId="{8E12506B-E1FE-40C7-AD4E-BFD98785BB22}" destId="{58D7AE47-247F-4E4B-890C-4331B028C68E}" srcOrd="0" destOrd="0" presId="urn:microsoft.com/office/officeart/2005/8/layout/chevron2"/>
    <dgm:cxn modelId="{B29D4CB5-6853-4D4F-85D7-81C5B53C162F}" type="presOf" srcId="{22C07177-9840-4399-80E5-46D27A8A5903}" destId="{5526D8B7-ECE1-40D3-957C-B21FC73BF57F}" srcOrd="0" destOrd="1" presId="urn:microsoft.com/office/officeart/2005/8/layout/chevron2"/>
    <dgm:cxn modelId="{DD30C149-570C-4956-9039-4C29A88B1D8D}" srcId="{BB3B3E14-7D53-4D28-8DBF-68E8C5F440AD}" destId="{AD878C12-02CF-4DD1-A586-27FD64643254}" srcOrd="1" destOrd="0" parTransId="{F9873847-902B-4289-A3D6-FA2C85EB7B65}" sibTransId="{48953A3C-2D78-4767-AB6C-DB9BA1CA1C5E}"/>
    <dgm:cxn modelId="{F48C9C98-A2C7-4917-A650-86B7F24CF40F}" srcId="{D1577B61-836C-4A31-B290-D89C4DA65DC9}" destId="{4B7A151E-0D76-4436-B1AD-CC98B1300F26}" srcOrd="0" destOrd="0" parTransId="{6664F07B-F905-4554-AED2-08121FCCD658}" sibTransId="{6A02C3A2-5127-4C89-966C-3A664428317E}"/>
    <dgm:cxn modelId="{BA1E0C29-B98E-4AC6-8A98-1FE536248B86}" type="presOf" srcId="{4F81760E-A6E4-40BF-BC10-C635119F56D3}" destId="{90203460-3F6E-4C21-AB19-05AC6ACDA81B}" srcOrd="0" destOrd="1" presId="urn:microsoft.com/office/officeart/2005/8/layout/chevron2"/>
    <dgm:cxn modelId="{B198E238-0CFE-4DF6-8A0A-24C030563603}" type="presOf" srcId="{530A8879-EF9A-4174-BAB9-98498A00A456}" destId="{42AE2038-5349-4C93-A6BC-B04E35220AEE}" srcOrd="0" destOrd="1" presId="urn:microsoft.com/office/officeart/2005/8/layout/chevron2"/>
    <dgm:cxn modelId="{6872C263-3A60-4660-BA2B-7F234684E9BE}" srcId="{277918CF-5250-43FB-B020-6D91EB424388}" destId="{A74399CE-24E0-46BC-A0B5-B2573326A3B0}" srcOrd="0" destOrd="0" parTransId="{1835B2B8-E19D-42D4-8CD9-1749288482C1}" sibTransId="{DC2185CE-732B-4295-8E33-12FCB9406A37}"/>
    <dgm:cxn modelId="{CD1E9BD8-C6B7-4613-ABF4-38C57961932D}" srcId="{08D3A31A-3177-4D24-A488-A8538F132EEA}" destId="{1882024F-48BE-4084-8E3B-FE490944C163}" srcOrd="1" destOrd="0" parTransId="{79CEBF4D-FAB3-483F-B84A-4A83477898CE}" sibTransId="{41EA4DB6-4005-496F-B6BF-12A7755D69B9}"/>
    <dgm:cxn modelId="{AB98A227-9D1E-40B4-9523-B822CE367355}" srcId="{45B24727-9C1A-4B52-B60E-7959D821F736}" destId="{572BF512-DE46-4890-BDA4-2726F2FC1EBE}" srcOrd="0" destOrd="0" parTransId="{DD38BE81-B847-46EF-80D2-397D97D73322}" sibTransId="{15FFF6C6-CF61-44B7-98DA-83375305F7B0}"/>
    <dgm:cxn modelId="{2CA0227B-1ACF-4779-9212-292E31EA04A4}" type="presOf" srcId="{FBC55CBB-E0ED-4B1A-A005-8C40B678CC6C}" destId="{EC757F26-51C2-4A0F-A956-99D869FB7F0B}" srcOrd="0" destOrd="0" presId="urn:microsoft.com/office/officeart/2005/8/layout/chevron2"/>
    <dgm:cxn modelId="{4D53CAA9-B036-478A-98FF-35A3E846AA83}" srcId="{1365EF94-E50E-4F9F-B62A-8CEFA7AAB7B5}" destId="{4F81760E-A6E4-40BF-BC10-C635119F56D3}" srcOrd="1" destOrd="0" parTransId="{8687D4FE-36F4-40D2-A043-1155446FC069}" sibTransId="{D7077FE7-19D0-4AB4-B3FC-42B620F1DBFF}"/>
    <dgm:cxn modelId="{BF534E81-70F6-46E6-A82E-8F99A0C97DCB}" type="presOf" srcId="{B84782FE-AE17-4A48-A6E6-748823F87EC7}" destId="{2FC8F040-0F36-45C0-B2CC-D51DE8DB07E9}" srcOrd="0" destOrd="1" presId="urn:microsoft.com/office/officeart/2005/8/layout/chevron2"/>
    <dgm:cxn modelId="{B712908F-20D9-44EC-8CF3-122997569AE8}" type="presOf" srcId="{5B2593F1-5D50-4178-B8FA-E920C01090DA}" destId="{1EE31E14-115D-405B-A347-01A9E16D2A19}" srcOrd="0" destOrd="0" presId="urn:microsoft.com/office/officeart/2005/8/layout/chevron2"/>
    <dgm:cxn modelId="{70ABFE1B-A283-4109-8111-98EE72F3ECB5}" type="presOf" srcId="{7184DEB1-D8E9-4284-A648-D307759C48CA}" destId="{82B0D8D2-1FDC-4C31-929F-BF0FB015082A}" srcOrd="0" destOrd="0" presId="urn:microsoft.com/office/officeart/2005/8/layout/chevron2"/>
    <dgm:cxn modelId="{3BA55E22-BDB9-43ED-A93F-957318D78644}" type="presOf" srcId="{572BF512-DE46-4890-BDA4-2726F2FC1EBE}" destId="{8E6E5275-1E8B-45F1-ACBC-7A200A10C989}" srcOrd="0" destOrd="0" presId="urn:microsoft.com/office/officeart/2005/8/layout/chevron2"/>
    <dgm:cxn modelId="{00BDDD64-492B-4F2E-B13F-D9535AAFEF45}" type="presOf" srcId="{BB3B3E14-7D53-4D28-8DBF-68E8C5F440AD}" destId="{85F76891-8768-4873-93EB-A74FD9096A8E}" srcOrd="0" destOrd="0" presId="urn:microsoft.com/office/officeart/2005/8/layout/chevron2"/>
    <dgm:cxn modelId="{2441DE54-6220-4145-91A9-52496B52B038}" srcId="{1365EF94-E50E-4F9F-B62A-8CEFA7AAB7B5}" destId="{7CB4F992-80C8-478E-BBE0-4A6D7DB5F128}" srcOrd="0" destOrd="0" parTransId="{CEBBFFEE-8A0E-48A9-A7B1-0ADAA3EFBF59}" sibTransId="{00EDDA2A-F3B4-4111-A4A3-3F23E744FCA9}"/>
    <dgm:cxn modelId="{1F8128B9-9510-458C-BB62-556E421C7550}" srcId="{D1D74E71-8899-4926-9F20-19F1BEA8D48A}" destId="{DEDB9592-8038-4AB6-A0E8-5D1A0AD9E2C9}" srcOrd="1" destOrd="0" parTransId="{72D6E183-C6A7-442E-B7B8-CD43112256F2}" sibTransId="{48C0E787-A8FC-4A1C-B0EF-3897249B4068}"/>
    <dgm:cxn modelId="{7ECB6B55-CD12-4125-9218-08C556D96313}" type="presOf" srcId="{81FC833D-3521-460E-AE57-12DD1B6F9B70}" destId="{2FB637DC-B734-408D-BFB4-53D0F1AF370F}" srcOrd="0" destOrd="1" presId="urn:microsoft.com/office/officeart/2005/8/layout/chevron2"/>
    <dgm:cxn modelId="{AE297F9E-FD81-476F-BD31-ED14AA3FD1E5}" type="presOf" srcId="{B7570B8C-7ED4-440E-AB5F-05AB61CF008E}" destId="{311AA266-78F2-4A94-BEB4-75C688AB90AF}" srcOrd="0" destOrd="0" presId="urn:microsoft.com/office/officeart/2005/8/layout/chevron2"/>
    <dgm:cxn modelId="{E89680BE-4862-418D-BD17-BBBC20CDCD07}" srcId="{7184DEB1-D8E9-4284-A648-D307759C48CA}" destId="{A2844744-1318-44EE-978C-5CDEF5E6E116}" srcOrd="11" destOrd="0" parTransId="{2F58C7F3-176C-4075-B005-0ED1EC42A29A}" sibTransId="{CDDCCF49-548A-4A8B-8F7D-F9FBCB5F9B3A}"/>
    <dgm:cxn modelId="{0E3CAD34-975E-4CE2-A286-A1AFFE50F605}" srcId="{7184DEB1-D8E9-4284-A648-D307759C48CA}" destId="{A6BDA963-2899-42FC-B0BA-A2D0B636C128}" srcOrd="13" destOrd="0" parTransId="{16FC3479-2C6E-41C5-8BB8-09F0E78BC191}" sibTransId="{503E3A6E-FF0A-4D65-ADB5-76268D39B266}"/>
    <dgm:cxn modelId="{8C1EEAA5-1A31-445E-A0E1-4EF4A596A651}" srcId="{7184DEB1-D8E9-4284-A648-D307759C48CA}" destId="{B1D6918C-8014-4B26-AAF9-940692322EB7}" srcOrd="1" destOrd="0" parTransId="{473C6A28-DDDA-4283-AF2B-C45B22F3BF5B}" sibTransId="{3F6E5583-D33C-4FF7-AD8E-97C99BDBB3D8}"/>
    <dgm:cxn modelId="{0D1529A0-841E-490E-A86F-196BD06C8B46}" type="presOf" srcId="{63B8992D-E044-456A-ADAF-B0BB9AF52BF9}" destId="{852F1FAF-B800-4337-937B-67EC947E5840}" srcOrd="0" destOrd="0" presId="urn:microsoft.com/office/officeart/2005/8/layout/chevron2"/>
    <dgm:cxn modelId="{1C722F79-458B-4957-92A5-13EF7A32E7C7}" srcId="{B1D6918C-8014-4B26-AAF9-940692322EB7}" destId="{F9AFBD2E-1A91-435E-BE8C-292F38AA4841}" srcOrd="0" destOrd="0" parTransId="{C628C08C-6F96-4DD5-9923-0F9BB6DA7B61}" sibTransId="{F3D36730-8296-498D-87A0-2C7FA8AA11C5}"/>
    <dgm:cxn modelId="{D76C38EC-526F-4D64-A2CB-4C8649B11A5D}" srcId="{015C8014-0B52-45F9-9227-DF7B82BAE998}" destId="{2EC6B528-4A32-4475-90F4-520071D74902}" srcOrd="0" destOrd="0" parTransId="{7151BED7-4211-4D70-8AEF-15179A4BC2FB}" sibTransId="{169FDE11-45A3-4BE3-8944-944801249D37}"/>
    <dgm:cxn modelId="{63CC4392-32FD-48D9-9CC1-905484D37EBA}" srcId="{7184DEB1-D8E9-4284-A648-D307759C48CA}" destId="{8E12506B-E1FE-40C7-AD4E-BFD98785BB22}" srcOrd="14" destOrd="0" parTransId="{100BA4F2-9545-4D4D-BE56-17B65D942B77}" sibTransId="{E6990B2F-231D-4D8C-A7D4-F92254B731B3}"/>
    <dgm:cxn modelId="{F759899A-E73A-4480-B084-1860BFE53D69}" type="presOf" srcId="{1882024F-48BE-4084-8E3B-FE490944C163}" destId="{EC757F26-51C2-4A0F-A956-99D869FB7F0B}" srcOrd="0" destOrd="1" presId="urn:microsoft.com/office/officeart/2005/8/layout/chevron2"/>
    <dgm:cxn modelId="{7CE65FD9-43FF-417E-A49E-A0A179C61C15}" type="presOf" srcId="{DEDB9592-8038-4AB6-A0E8-5D1A0AD9E2C9}" destId="{05ACFBCA-BAB2-47E2-890D-7F18DC931366}" srcOrd="0" destOrd="1" presId="urn:microsoft.com/office/officeart/2005/8/layout/chevron2"/>
    <dgm:cxn modelId="{FB2134C8-6F8B-4AD4-BAEA-1B65CEC47EC0}" srcId="{7184DEB1-D8E9-4284-A648-D307759C48CA}" destId="{08D3A31A-3177-4D24-A488-A8538F132EEA}" srcOrd="2" destOrd="0" parTransId="{559683B4-A23B-43EE-B822-AFF212644D2A}" sibTransId="{8C4FD9A3-D751-4986-A480-3A2E0CFA1571}"/>
    <dgm:cxn modelId="{BFA6B218-713E-4328-B95B-B0EE3A666F58}" type="presParOf" srcId="{82B0D8D2-1FDC-4C31-929F-BF0FB015082A}" destId="{1B8CDE11-4325-437B-9AA8-871C4A29837B}" srcOrd="0" destOrd="0" presId="urn:microsoft.com/office/officeart/2005/8/layout/chevron2"/>
    <dgm:cxn modelId="{D44B578E-265B-478D-A154-73F583D1E5C5}" type="presParOf" srcId="{1B8CDE11-4325-437B-9AA8-871C4A29837B}" destId="{9F186D11-1459-4C07-A71C-F18D3B6C88BE}" srcOrd="0" destOrd="0" presId="urn:microsoft.com/office/officeart/2005/8/layout/chevron2"/>
    <dgm:cxn modelId="{3EB85BD9-A6D3-4828-B01D-2096A82068D6}" type="presParOf" srcId="{1B8CDE11-4325-437B-9AA8-871C4A29837B}" destId="{05ACFBCA-BAB2-47E2-890D-7F18DC931366}" srcOrd="1" destOrd="0" presId="urn:microsoft.com/office/officeart/2005/8/layout/chevron2"/>
    <dgm:cxn modelId="{1559E507-C971-4D98-91F0-613BC5571F1A}" type="presParOf" srcId="{82B0D8D2-1FDC-4C31-929F-BF0FB015082A}" destId="{6E4283C2-0766-4E44-AB68-C34EAB556A30}" srcOrd="1" destOrd="0" presId="urn:microsoft.com/office/officeart/2005/8/layout/chevron2"/>
    <dgm:cxn modelId="{BA5ECF3B-F567-4551-B8BB-001028FA8753}" type="presParOf" srcId="{82B0D8D2-1FDC-4C31-929F-BF0FB015082A}" destId="{DD5E32A1-D0D0-49D8-9C51-A3C8D727D3F2}" srcOrd="2" destOrd="0" presId="urn:microsoft.com/office/officeart/2005/8/layout/chevron2"/>
    <dgm:cxn modelId="{5EB7243E-FCD9-4885-A2A5-9C8035B58FDF}" type="presParOf" srcId="{DD5E32A1-D0D0-49D8-9C51-A3C8D727D3F2}" destId="{4B8D75F2-C872-415B-9CB6-7EEECA1832D4}" srcOrd="0" destOrd="0" presId="urn:microsoft.com/office/officeart/2005/8/layout/chevron2"/>
    <dgm:cxn modelId="{11BCEFEF-6E69-452B-9AD7-0904252B7BFC}" type="presParOf" srcId="{DD5E32A1-D0D0-49D8-9C51-A3C8D727D3F2}" destId="{F9A19054-E4A3-4F01-912A-50BA88CAFC8B}" srcOrd="1" destOrd="0" presId="urn:microsoft.com/office/officeart/2005/8/layout/chevron2"/>
    <dgm:cxn modelId="{28B65F0E-F8B2-49A1-B4A2-DBE8A0BA1A69}" type="presParOf" srcId="{82B0D8D2-1FDC-4C31-929F-BF0FB015082A}" destId="{0DB0C1FD-336A-46E8-A631-3AB339A85836}" srcOrd="3" destOrd="0" presId="urn:microsoft.com/office/officeart/2005/8/layout/chevron2"/>
    <dgm:cxn modelId="{8F0CCE97-30A9-4BEA-8617-B5CB7167E750}" type="presParOf" srcId="{82B0D8D2-1FDC-4C31-929F-BF0FB015082A}" destId="{D977A2E8-2F01-4E90-824D-18510AD4D17D}" srcOrd="4" destOrd="0" presId="urn:microsoft.com/office/officeart/2005/8/layout/chevron2"/>
    <dgm:cxn modelId="{0792ABC4-4535-455D-9BF2-3A9C07AB9339}" type="presParOf" srcId="{D977A2E8-2F01-4E90-824D-18510AD4D17D}" destId="{2AF2AF11-BA6E-4301-9292-F564439AD11D}" srcOrd="0" destOrd="0" presId="urn:microsoft.com/office/officeart/2005/8/layout/chevron2"/>
    <dgm:cxn modelId="{2772CA72-3307-4889-A7DE-286EF07D05CD}" type="presParOf" srcId="{D977A2E8-2F01-4E90-824D-18510AD4D17D}" destId="{EC757F26-51C2-4A0F-A956-99D869FB7F0B}" srcOrd="1" destOrd="0" presId="urn:microsoft.com/office/officeart/2005/8/layout/chevron2"/>
    <dgm:cxn modelId="{5FF87D85-B977-41B0-A6D7-33CCFC5A59BA}" type="presParOf" srcId="{82B0D8D2-1FDC-4C31-929F-BF0FB015082A}" destId="{F95C653B-D721-4202-A799-8D332BBC2AA3}" srcOrd="5" destOrd="0" presId="urn:microsoft.com/office/officeart/2005/8/layout/chevron2"/>
    <dgm:cxn modelId="{C5955F4A-3FEC-4492-9246-DEC561D02925}" type="presParOf" srcId="{82B0D8D2-1FDC-4C31-929F-BF0FB015082A}" destId="{5BC980D0-6362-48E0-9AB1-48092245B2A6}" srcOrd="6" destOrd="0" presId="urn:microsoft.com/office/officeart/2005/8/layout/chevron2"/>
    <dgm:cxn modelId="{4A2BD0D7-3C6B-4632-8292-360ABB8D9889}" type="presParOf" srcId="{5BC980D0-6362-48E0-9AB1-48092245B2A6}" destId="{92C10948-83C0-432A-BEBC-C199D6594F59}" srcOrd="0" destOrd="0" presId="urn:microsoft.com/office/officeart/2005/8/layout/chevron2"/>
    <dgm:cxn modelId="{5D2ABC1D-EF34-48E2-AFCB-E343B15CC64F}" type="presParOf" srcId="{5BC980D0-6362-48E0-9AB1-48092245B2A6}" destId="{2FB637DC-B734-408D-BFB4-53D0F1AF370F}" srcOrd="1" destOrd="0" presId="urn:microsoft.com/office/officeart/2005/8/layout/chevron2"/>
    <dgm:cxn modelId="{FC8070A3-BB71-4D52-AE4A-95973A1B7438}" type="presParOf" srcId="{82B0D8D2-1FDC-4C31-929F-BF0FB015082A}" destId="{080E49C4-D20C-453D-B8E8-E0B58AC1B9C2}" srcOrd="7" destOrd="0" presId="urn:microsoft.com/office/officeart/2005/8/layout/chevron2"/>
    <dgm:cxn modelId="{CF352F47-5C27-4D5C-8332-16B855131203}" type="presParOf" srcId="{82B0D8D2-1FDC-4C31-929F-BF0FB015082A}" destId="{ADFEC264-769B-4A3E-B1B5-755B2248A360}" srcOrd="8" destOrd="0" presId="urn:microsoft.com/office/officeart/2005/8/layout/chevron2"/>
    <dgm:cxn modelId="{AED36982-A821-4226-9B56-FD09F5D574F8}" type="presParOf" srcId="{ADFEC264-769B-4A3E-B1B5-755B2248A360}" destId="{E393C4A8-AF89-4F12-88DA-AA9EF47D9ECA}" srcOrd="0" destOrd="0" presId="urn:microsoft.com/office/officeart/2005/8/layout/chevron2"/>
    <dgm:cxn modelId="{907D3090-B66D-4D66-9131-8C5982AB22C9}" type="presParOf" srcId="{ADFEC264-769B-4A3E-B1B5-755B2248A360}" destId="{5526D8B7-ECE1-40D3-957C-B21FC73BF57F}" srcOrd="1" destOrd="0" presId="urn:microsoft.com/office/officeart/2005/8/layout/chevron2"/>
    <dgm:cxn modelId="{62A1FA0E-E79B-4256-9084-1917CEFDA31C}" type="presParOf" srcId="{82B0D8D2-1FDC-4C31-929F-BF0FB015082A}" destId="{E39791FE-B4E4-4CC9-B85F-BCCDF16AE7C9}" srcOrd="9" destOrd="0" presId="urn:microsoft.com/office/officeart/2005/8/layout/chevron2"/>
    <dgm:cxn modelId="{092C939E-3477-4CBA-BF39-B44D3D4B6B1C}" type="presParOf" srcId="{82B0D8D2-1FDC-4C31-929F-BF0FB015082A}" destId="{45F0B1BE-19EF-4BCB-BBC3-B171B3D66242}" srcOrd="10" destOrd="0" presId="urn:microsoft.com/office/officeart/2005/8/layout/chevron2"/>
    <dgm:cxn modelId="{E7CD64E3-07EE-4120-8470-AE8B5FF2DAAC}" type="presParOf" srcId="{45F0B1BE-19EF-4BCB-BBC3-B171B3D66242}" destId="{26A16404-98AD-46A7-9BDF-92878BCFCD1A}" srcOrd="0" destOrd="0" presId="urn:microsoft.com/office/officeart/2005/8/layout/chevron2"/>
    <dgm:cxn modelId="{48F0EDBF-BA9D-4994-A3BD-A35C4A1D5C2F}" type="presParOf" srcId="{45F0B1BE-19EF-4BCB-BBC3-B171B3D66242}" destId="{90203460-3F6E-4C21-AB19-05AC6ACDA81B}" srcOrd="1" destOrd="0" presId="urn:microsoft.com/office/officeart/2005/8/layout/chevron2"/>
    <dgm:cxn modelId="{62A283AD-7B90-47AF-9B6A-841C9F73A952}" type="presParOf" srcId="{82B0D8D2-1FDC-4C31-929F-BF0FB015082A}" destId="{0AEDF1F2-F042-4F6D-9FF6-200E8D59625C}" srcOrd="11" destOrd="0" presId="urn:microsoft.com/office/officeart/2005/8/layout/chevron2"/>
    <dgm:cxn modelId="{61C67059-FA6E-4CE7-8166-9CB146EBDD00}" type="presParOf" srcId="{82B0D8D2-1FDC-4C31-929F-BF0FB015082A}" destId="{787CD3CD-883B-4138-9938-99876D7385D8}" srcOrd="12" destOrd="0" presId="urn:microsoft.com/office/officeart/2005/8/layout/chevron2"/>
    <dgm:cxn modelId="{5B39DF0F-F529-48A4-B526-7FBF4141E019}" type="presParOf" srcId="{787CD3CD-883B-4138-9938-99876D7385D8}" destId="{1EE31E14-115D-405B-A347-01A9E16D2A19}" srcOrd="0" destOrd="0" presId="urn:microsoft.com/office/officeart/2005/8/layout/chevron2"/>
    <dgm:cxn modelId="{36531114-F32D-44B2-A9EF-379C68E25B37}" type="presParOf" srcId="{787CD3CD-883B-4138-9938-99876D7385D8}" destId="{42AE2038-5349-4C93-A6BC-B04E35220AEE}" srcOrd="1" destOrd="0" presId="urn:microsoft.com/office/officeart/2005/8/layout/chevron2"/>
    <dgm:cxn modelId="{34045D92-3790-45BA-9BE1-F44644B15580}" type="presParOf" srcId="{82B0D8D2-1FDC-4C31-929F-BF0FB015082A}" destId="{65B97EF8-59A9-409B-B6E4-FB38C945B443}" srcOrd="13" destOrd="0" presId="urn:microsoft.com/office/officeart/2005/8/layout/chevron2"/>
    <dgm:cxn modelId="{1846F973-68EF-45A7-8865-8765ACAB2DAF}" type="presParOf" srcId="{82B0D8D2-1FDC-4C31-929F-BF0FB015082A}" destId="{B2EDEF6C-7F65-4874-934D-B45A3FCB1D19}" srcOrd="14" destOrd="0" presId="urn:microsoft.com/office/officeart/2005/8/layout/chevron2"/>
    <dgm:cxn modelId="{942CE70B-0458-482C-9815-3D242ACA81EB}" type="presParOf" srcId="{B2EDEF6C-7F65-4874-934D-B45A3FCB1D19}" destId="{85F76891-8768-4873-93EB-A74FD9096A8E}" srcOrd="0" destOrd="0" presId="urn:microsoft.com/office/officeart/2005/8/layout/chevron2"/>
    <dgm:cxn modelId="{7CCF971B-F297-44E1-A2DD-085A2C0AD5A9}" type="presParOf" srcId="{B2EDEF6C-7F65-4874-934D-B45A3FCB1D19}" destId="{312F18CE-13D0-4DC6-A46D-C15BFABB205B}" srcOrd="1" destOrd="0" presId="urn:microsoft.com/office/officeart/2005/8/layout/chevron2"/>
    <dgm:cxn modelId="{EE215257-4704-4AA0-AF8D-97955C857984}" type="presParOf" srcId="{82B0D8D2-1FDC-4C31-929F-BF0FB015082A}" destId="{D27EE9AE-31CE-494B-BE0A-3179B71B614A}" srcOrd="15" destOrd="0" presId="urn:microsoft.com/office/officeart/2005/8/layout/chevron2"/>
    <dgm:cxn modelId="{B9676836-9785-4320-9835-79388624E6B6}" type="presParOf" srcId="{82B0D8D2-1FDC-4C31-929F-BF0FB015082A}" destId="{A8374131-188E-44F5-9605-DF029956DD40}" srcOrd="16" destOrd="0" presId="urn:microsoft.com/office/officeart/2005/8/layout/chevron2"/>
    <dgm:cxn modelId="{A8038ACB-086F-426C-99D9-6BA4D4EAD5FF}" type="presParOf" srcId="{A8374131-188E-44F5-9605-DF029956DD40}" destId="{70A42E45-1793-4ABA-A249-C07AEB71E119}" srcOrd="0" destOrd="0" presId="urn:microsoft.com/office/officeart/2005/8/layout/chevron2"/>
    <dgm:cxn modelId="{FFDCE69F-9247-4635-89A5-DF79268466DE}" type="presParOf" srcId="{A8374131-188E-44F5-9605-DF029956DD40}" destId="{8E6E5275-1E8B-45F1-ACBC-7A200A10C989}" srcOrd="1" destOrd="0" presId="urn:microsoft.com/office/officeart/2005/8/layout/chevron2"/>
    <dgm:cxn modelId="{24A14BC5-2208-44EF-BEF9-25179A17C31C}" type="presParOf" srcId="{82B0D8D2-1FDC-4C31-929F-BF0FB015082A}" destId="{24882FB8-DFE0-4EB0-871F-3FC25BD980AB}" srcOrd="17" destOrd="0" presId="urn:microsoft.com/office/officeart/2005/8/layout/chevron2"/>
    <dgm:cxn modelId="{49449364-9848-4ECA-84DF-198A4832EDA3}" type="presParOf" srcId="{82B0D8D2-1FDC-4C31-929F-BF0FB015082A}" destId="{68C568B2-307F-4E60-84EB-4CD11B41B88D}" srcOrd="18" destOrd="0" presId="urn:microsoft.com/office/officeart/2005/8/layout/chevron2"/>
    <dgm:cxn modelId="{B6D898A5-784B-45F9-8822-018789D8A928}" type="presParOf" srcId="{68C568B2-307F-4E60-84EB-4CD11B41B88D}" destId="{108BD2D9-BB6E-4DBA-B39B-58BD71C06A89}" srcOrd="0" destOrd="0" presId="urn:microsoft.com/office/officeart/2005/8/layout/chevron2"/>
    <dgm:cxn modelId="{DE6BB077-84F4-4D29-8325-54FD7A5A9E14}" type="presParOf" srcId="{68C568B2-307F-4E60-84EB-4CD11B41B88D}" destId="{311AA266-78F2-4A94-BEB4-75C688AB90AF}" srcOrd="1" destOrd="0" presId="urn:microsoft.com/office/officeart/2005/8/layout/chevron2"/>
    <dgm:cxn modelId="{D72F7A44-5CF8-4BBA-8CB0-174BB4D4BFAE}" type="presParOf" srcId="{82B0D8D2-1FDC-4C31-929F-BF0FB015082A}" destId="{4D9DEC32-6684-4300-ABF4-A2AEEF0A65E3}" srcOrd="19" destOrd="0" presId="urn:microsoft.com/office/officeart/2005/8/layout/chevron2"/>
    <dgm:cxn modelId="{35575431-FF9A-476C-830B-7DE4F03F5546}" type="presParOf" srcId="{82B0D8D2-1FDC-4C31-929F-BF0FB015082A}" destId="{3B6218B4-25CC-46FA-94A8-3C6522B31E70}" srcOrd="20" destOrd="0" presId="urn:microsoft.com/office/officeart/2005/8/layout/chevron2"/>
    <dgm:cxn modelId="{F6897CB4-C9C9-4278-B04F-575ACFE500D2}" type="presParOf" srcId="{3B6218B4-25CC-46FA-94A8-3C6522B31E70}" destId="{B9B3682A-0CB3-4C12-8CEB-D8DC2050D476}" srcOrd="0" destOrd="0" presId="urn:microsoft.com/office/officeart/2005/8/layout/chevron2"/>
    <dgm:cxn modelId="{5730A60F-23DE-4547-99A3-C507D9B87769}" type="presParOf" srcId="{3B6218B4-25CC-46FA-94A8-3C6522B31E70}" destId="{2FC8F040-0F36-45C0-B2CC-D51DE8DB07E9}" srcOrd="1" destOrd="0" presId="urn:microsoft.com/office/officeart/2005/8/layout/chevron2"/>
    <dgm:cxn modelId="{C345675D-AB18-4687-9A85-AE363C21433A}" type="presParOf" srcId="{82B0D8D2-1FDC-4C31-929F-BF0FB015082A}" destId="{6DC66392-7AD4-4FB6-8BFA-28B4839441CA}" srcOrd="21" destOrd="0" presId="urn:microsoft.com/office/officeart/2005/8/layout/chevron2"/>
    <dgm:cxn modelId="{695BEB9B-201E-493F-B863-FF27D1C8F36C}" type="presParOf" srcId="{82B0D8D2-1FDC-4C31-929F-BF0FB015082A}" destId="{C8E728A4-3FA7-4849-B864-9F1D99A034A1}" srcOrd="22" destOrd="0" presId="urn:microsoft.com/office/officeart/2005/8/layout/chevron2"/>
    <dgm:cxn modelId="{B25D499D-B7C5-47F3-B339-BBE9429318DA}" type="presParOf" srcId="{C8E728A4-3FA7-4849-B864-9F1D99A034A1}" destId="{0EAAB2AB-5BDE-48AD-9A7E-2E1AF9D87C8F}" srcOrd="0" destOrd="0" presId="urn:microsoft.com/office/officeart/2005/8/layout/chevron2"/>
    <dgm:cxn modelId="{E1AA871A-70BD-45E2-BF2B-AE5855EE7489}" type="presParOf" srcId="{C8E728A4-3FA7-4849-B864-9F1D99A034A1}" destId="{A065D832-BE60-4AAF-B43D-C92F765F904B}" srcOrd="1" destOrd="0" presId="urn:microsoft.com/office/officeart/2005/8/layout/chevron2"/>
    <dgm:cxn modelId="{AF840990-555F-4050-B866-B45A4D7852B7}" type="presParOf" srcId="{82B0D8D2-1FDC-4C31-929F-BF0FB015082A}" destId="{DCB24755-D896-44B3-9559-B2EA3021DA9E}" srcOrd="23" destOrd="0" presId="urn:microsoft.com/office/officeart/2005/8/layout/chevron2"/>
    <dgm:cxn modelId="{483B2C95-B3C3-432A-9815-6E2C52CCA343}" type="presParOf" srcId="{82B0D8D2-1FDC-4C31-929F-BF0FB015082A}" destId="{4D544B86-24D2-46C0-8AB6-6D6CF68007EB}" srcOrd="24" destOrd="0" presId="urn:microsoft.com/office/officeart/2005/8/layout/chevron2"/>
    <dgm:cxn modelId="{C049D946-C89F-43D9-85EF-DBDBC72ADAF9}" type="presParOf" srcId="{4D544B86-24D2-46C0-8AB6-6D6CF68007EB}" destId="{2CBD8C53-6F9A-4A22-AD4D-66D64A56AD5F}" srcOrd="0" destOrd="0" presId="urn:microsoft.com/office/officeart/2005/8/layout/chevron2"/>
    <dgm:cxn modelId="{8BC60CFF-ACD3-4808-BDBD-9C3FD35560DE}" type="presParOf" srcId="{4D544B86-24D2-46C0-8AB6-6D6CF68007EB}" destId="{089C1BA4-D627-4466-8FAE-7F63D3D5C169}" srcOrd="1" destOrd="0" presId="urn:microsoft.com/office/officeart/2005/8/layout/chevron2"/>
    <dgm:cxn modelId="{67F2AFC8-1B9E-4625-9348-3BCA2FB59C39}" type="presParOf" srcId="{82B0D8D2-1FDC-4C31-929F-BF0FB015082A}" destId="{D84AB0D9-46CC-463A-BCCF-BCC35DA4A4E2}" srcOrd="25" destOrd="0" presId="urn:microsoft.com/office/officeart/2005/8/layout/chevron2"/>
    <dgm:cxn modelId="{6D51D454-99FC-49B2-BB96-908144903C85}" type="presParOf" srcId="{82B0D8D2-1FDC-4C31-929F-BF0FB015082A}" destId="{221E39AA-CA68-4533-BE47-BDA104C8211A}" srcOrd="26" destOrd="0" presId="urn:microsoft.com/office/officeart/2005/8/layout/chevron2"/>
    <dgm:cxn modelId="{8F139D65-38D6-4858-8642-BD9D43C6668A}" type="presParOf" srcId="{221E39AA-CA68-4533-BE47-BDA104C8211A}" destId="{D0BED9C8-557B-42CB-A36A-89E522882A07}" srcOrd="0" destOrd="0" presId="urn:microsoft.com/office/officeart/2005/8/layout/chevron2"/>
    <dgm:cxn modelId="{57238EA5-9131-491B-A003-1A32F58D93B0}" type="presParOf" srcId="{221E39AA-CA68-4533-BE47-BDA104C8211A}" destId="{852F1FAF-B800-4337-937B-67EC947E5840}" srcOrd="1" destOrd="0" presId="urn:microsoft.com/office/officeart/2005/8/layout/chevron2"/>
    <dgm:cxn modelId="{D65CBF57-7DFC-4428-8AD1-3360FA1EC2DD}" type="presParOf" srcId="{82B0D8D2-1FDC-4C31-929F-BF0FB015082A}" destId="{35D6F7F6-5E0F-4D65-8FEC-01DD05FB60BD}" srcOrd="27" destOrd="0" presId="urn:microsoft.com/office/officeart/2005/8/layout/chevron2"/>
    <dgm:cxn modelId="{ADD806C7-1F87-4FCB-B9D9-4AF4855B6AB2}" type="presParOf" srcId="{82B0D8D2-1FDC-4C31-929F-BF0FB015082A}" destId="{063B4DC4-D0BF-4572-BD43-4858D446FF91}" srcOrd="28" destOrd="0" presId="urn:microsoft.com/office/officeart/2005/8/layout/chevron2"/>
    <dgm:cxn modelId="{E1626DFD-1190-44F1-853B-7F4D20077C2C}" type="presParOf" srcId="{063B4DC4-D0BF-4572-BD43-4858D446FF91}" destId="{58D7AE47-247F-4E4B-890C-4331B028C68E}" srcOrd="0" destOrd="0" presId="urn:microsoft.com/office/officeart/2005/8/layout/chevron2"/>
    <dgm:cxn modelId="{A6912C7A-411F-4B5D-9829-BC34C1470B0F}" type="presParOf" srcId="{063B4DC4-D0BF-4572-BD43-4858D446FF91}" destId="{79BBA90B-490A-41F6-82CE-A7E03F208236}"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Conte ZD</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custLinFactNeighborX="413" custLinFactNeighborY="-9192">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Observation d’animaux du compost</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custLinFactNeighborX="413" custLinFactNeighborY="-9192">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Jeux avec des matériaux recyclables </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865CD0D8-79ED-4B9B-A2A3-2E89C1630154}" type="presOf" srcId="{A326B96F-F03E-432E-9DFC-4D07D3856BA3}" destId="{55C0ACA4-D369-469F-9E60-BAA0BD3F910E}" srcOrd="0" destOrd="0" presId="urn:microsoft.com/office/officeart/2005/8/layout/vList2"/>
    <dgm:cxn modelId="{D79014C1-D987-45A9-9B0D-6E1EFA37CAC0}" type="presOf" srcId="{20308827-845B-4BAB-AA4D-2155EC0E2399}" destId="{1DEF4BEA-67EE-49AD-84A9-526B203E3550}" srcOrd="0" destOrd="0" presId="urn:microsoft.com/office/officeart/2005/8/layout/vList2"/>
    <dgm:cxn modelId="{85059058-4297-4720-9379-146CB2B3EC54}"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effectLst/>
            </a:rPr>
            <a:t>Cycle 2 (CP, CE1 et CE2)</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Conte ZD</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custLinFactNeighborX="413" custLinFactNeighborY="-9192">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0308827-845B-4BAB-AA4D-2155EC0E2399}"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fr-FR"/>
        </a:p>
      </dgm:t>
    </dgm:pt>
    <dgm:pt modelId="{A326B96F-F03E-432E-9DFC-4D07D3856BA3}">
      <dgm:prSet/>
      <dgm:spPr/>
      <dgm:t>
        <a:bodyPr/>
        <a:lstStyle/>
        <a:p>
          <a:pPr rtl="0"/>
          <a:r>
            <a:rPr lang="fr-FR" b="1" dirty="0" smtClean="0">
              <a:solidFill>
                <a:schemeClr val="tx1"/>
              </a:solidFill>
            </a:rPr>
            <a:t>Mini-atelier DIY</a:t>
          </a:r>
          <a:endParaRPr lang="fr-FR" b="1" dirty="0">
            <a:solidFill>
              <a:schemeClr val="tx1"/>
            </a:solidFill>
            <a:effectLst/>
          </a:endParaRPr>
        </a:p>
      </dgm:t>
    </dgm:pt>
    <dgm:pt modelId="{BECE6B85-32F8-4FE9-85BD-8C563444BA0D}" type="parTrans" cxnId="{1D19C325-1294-4931-986A-6AD4D31728CA}">
      <dgm:prSet/>
      <dgm:spPr/>
      <dgm:t>
        <a:bodyPr/>
        <a:lstStyle/>
        <a:p>
          <a:endParaRPr lang="fr-FR"/>
        </a:p>
      </dgm:t>
    </dgm:pt>
    <dgm:pt modelId="{F651B429-820D-4B1F-9E6A-18168321A6EC}" type="sibTrans" cxnId="{1D19C325-1294-4931-986A-6AD4D31728CA}">
      <dgm:prSet/>
      <dgm:spPr/>
      <dgm:t>
        <a:bodyPr/>
        <a:lstStyle/>
        <a:p>
          <a:endParaRPr lang="fr-FR"/>
        </a:p>
      </dgm:t>
    </dgm:pt>
    <dgm:pt modelId="{1DEF4BEA-67EE-49AD-84A9-526B203E3550}" type="pres">
      <dgm:prSet presAssocID="{20308827-845B-4BAB-AA4D-2155EC0E2399}" presName="linear" presStyleCnt="0">
        <dgm:presLayoutVars>
          <dgm:animLvl val="lvl"/>
          <dgm:resizeHandles val="exact"/>
        </dgm:presLayoutVars>
      </dgm:prSet>
      <dgm:spPr/>
      <dgm:t>
        <a:bodyPr/>
        <a:lstStyle/>
        <a:p>
          <a:endParaRPr lang="fr-FR"/>
        </a:p>
      </dgm:t>
    </dgm:pt>
    <dgm:pt modelId="{55C0ACA4-D369-469F-9E60-BAA0BD3F910E}" type="pres">
      <dgm:prSet presAssocID="{A326B96F-F03E-432E-9DFC-4D07D3856BA3}" presName="parentText" presStyleLbl="node1" presStyleIdx="0" presStyleCnt="1" custLinFactNeighborX="413" custLinFactNeighborY="-9192">
        <dgm:presLayoutVars>
          <dgm:chMax val="0"/>
          <dgm:bulletEnabled val="1"/>
        </dgm:presLayoutVars>
      </dgm:prSet>
      <dgm:spPr/>
      <dgm:t>
        <a:bodyPr/>
        <a:lstStyle/>
        <a:p>
          <a:endParaRPr lang="fr-FR"/>
        </a:p>
      </dgm:t>
    </dgm:pt>
  </dgm:ptLst>
  <dgm:cxnLst>
    <dgm:cxn modelId="{1D19C325-1294-4931-986A-6AD4D31728CA}" srcId="{20308827-845B-4BAB-AA4D-2155EC0E2399}" destId="{A326B96F-F03E-432E-9DFC-4D07D3856BA3}" srcOrd="0" destOrd="0" parTransId="{BECE6B85-32F8-4FE9-85BD-8C563444BA0D}" sibTransId="{F651B429-820D-4B1F-9E6A-18168321A6EC}"/>
    <dgm:cxn modelId="{6056248E-F84E-4CDF-BE91-F8E6EA528495}" type="presOf" srcId="{A326B96F-F03E-432E-9DFC-4D07D3856BA3}" destId="{55C0ACA4-D369-469F-9E60-BAA0BD3F910E}" srcOrd="0" destOrd="0" presId="urn:microsoft.com/office/officeart/2005/8/layout/vList2"/>
    <dgm:cxn modelId="{856460C2-2484-40C3-8AC3-17D50A433262}" type="presOf" srcId="{20308827-845B-4BAB-AA4D-2155EC0E2399}" destId="{1DEF4BEA-67EE-49AD-84A9-526B203E3550}" srcOrd="0" destOrd="0" presId="urn:microsoft.com/office/officeart/2005/8/layout/vList2"/>
    <dgm:cxn modelId="{49BBBA08-9E3D-423C-9922-F37BA38AD42D}" type="presParOf" srcId="{1DEF4BEA-67EE-49AD-84A9-526B203E3550}" destId="{55C0ACA4-D369-469F-9E60-BAA0BD3F9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effectLst/>
            </a:rPr>
            <a:t>Cycle 1 (PS, MS et GS de Maternelle)</a:t>
          </a:r>
          <a:endParaRPr lang="fr-FR" sz="2100" b="1" kern="1200" dirty="0">
            <a:solidFill>
              <a:schemeClr val="tx1"/>
            </a:solidFill>
            <a:effectLst/>
          </a:endParaRPr>
        </a:p>
      </dsp:txBody>
      <dsp:txXfrm>
        <a:off x="24588" y="34355"/>
        <a:ext cx="8663791" cy="45450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Jeux avec des matériaux recyclables </a:t>
          </a:r>
          <a:endParaRPr lang="fr-FR" sz="2100" b="1" kern="1200" dirty="0">
            <a:solidFill>
              <a:schemeClr val="tx1"/>
            </a:solidFill>
            <a:effectLst/>
          </a:endParaRPr>
        </a:p>
      </dsp:txBody>
      <dsp:txXfrm>
        <a:off x="24588" y="34355"/>
        <a:ext cx="8663791" cy="45450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Jeux avec des matériaux recyclables </a:t>
          </a:r>
          <a:endParaRPr lang="fr-FR" sz="2100" b="1" kern="1200" dirty="0">
            <a:solidFill>
              <a:schemeClr val="tx1"/>
            </a:solidFill>
            <a:effectLst/>
          </a:endParaRPr>
        </a:p>
      </dsp:txBody>
      <dsp:txXfrm>
        <a:off x="24588" y="34355"/>
        <a:ext cx="8663791" cy="45450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Petits bricolages et autres activités</a:t>
          </a:r>
          <a:endParaRPr lang="fr-FR" sz="2100" b="1" kern="1200" dirty="0">
            <a:solidFill>
              <a:schemeClr val="tx1"/>
            </a:solidFill>
            <a:effectLst/>
          </a:endParaRPr>
        </a:p>
      </dsp:txBody>
      <dsp:txXfrm>
        <a:off x="24588" y="34355"/>
        <a:ext cx="8663791" cy="45450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effectLst/>
            </a:rPr>
            <a:t>Cycle 3 (CM1, CM2, 6ème)</a:t>
          </a:r>
          <a:endParaRPr lang="fr-FR" sz="2100" b="1" kern="1200" dirty="0">
            <a:solidFill>
              <a:schemeClr val="tx1"/>
            </a:solidFill>
            <a:effectLst/>
          </a:endParaRPr>
        </a:p>
      </dsp:txBody>
      <dsp:txXfrm>
        <a:off x="24588" y="34355"/>
        <a:ext cx="8663791" cy="45450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0"/>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Débat sur le ZD</a:t>
          </a:r>
          <a:endParaRPr lang="fr-FR" sz="2100" b="1" kern="1200" dirty="0">
            <a:solidFill>
              <a:schemeClr val="tx1"/>
            </a:solidFill>
            <a:effectLst/>
          </a:endParaRPr>
        </a:p>
      </dsp:txBody>
      <dsp:txXfrm>
        <a:off x="24588" y="24588"/>
        <a:ext cx="8663791" cy="45450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0"/>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Mini-atelier DIY</a:t>
          </a:r>
          <a:endParaRPr lang="fr-FR" sz="2100" b="1" kern="1200" dirty="0">
            <a:solidFill>
              <a:schemeClr val="tx1"/>
            </a:solidFill>
            <a:effectLst/>
          </a:endParaRPr>
        </a:p>
      </dsp:txBody>
      <dsp:txXfrm>
        <a:off x="24588" y="24588"/>
        <a:ext cx="8663791" cy="45450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Jeux avec des matériaux recyclables </a:t>
          </a:r>
          <a:endParaRPr lang="fr-FR" sz="2100" b="1" kern="1200" dirty="0">
            <a:solidFill>
              <a:schemeClr val="tx1"/>
            </a:solidFill>
            <a:effectLst/>
          </a:endParaRPr>
        </a:p>
      </dsp:txBody>
      <dsp:txXfrm>
        <a:off x="24588" y="34355"/>
        <a:ext cx="8663791" cy="45450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effectLst/>
            </a:rPr>
            <a:t>5</a:t>
          </a:r>
          <a:r>
            <a:rPr lang="fr-FR" sz="2100" b="1" kern="1200" baseline="30000" dirty="0" smtClean="0">
              <a:solidFill>
                <a:schemeClr val="tx1"/>
              </a:solidFill>
              <a:effectLst/>
            </a:rPr>
            <a:t>ème</a:t>
          </a:r>
          <a:r>
            <a:rPr lang="fr-FR" sz="2100" b="1" kern="1200" dirty="0" smtClean="0">
              <a:solidFill>
                <a:schemeClr val="tx1"/>
              </a:solidFill>
              <a:effectLst/>
              <a:sym typeface="Wingdings" panose="05000000000000000000" pitchFamily="2" charset="2"/>
            </a:rPr>
            <a:t> Terminale</a:t>
          </a:r>
          <a:endParaRPr lang="fr-FR" sz="2100" b="1" kern="1200" dirty="0">
            <a:solidFill>
              <a:schemeClr val="tx1"/>
            </a:solidFill>
            <a:effectLst/>
          </a:endParaRPr>
        </a:p>
      </dsp:txBody>
      <dsp:txXfrm>
        <a:off x="24588" y="34355"/>
        <a:ext cx="8663791" cy="45450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effectLst/>
            </a:rPr>
            <a:t>Quelques précisions</a:t>
          </a:r>
          <a:endParaRPr lang="fr-FR" sz="2100" b="1" kern="1200" dirty="0">
            <a:solidFill>
              <a:schemeClr val="tx1"/>
            </a:solidFill>
            <a:effectLst/>
          </a:endParaRPr>
        </a:p>
      </dsp:txBody>
      <dsp:txXfrm>
        <a:off x="24588" y="34355"/>
        <a:ext cx="8663791" cy="45450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effectLst/>
            </a:rPr>
            <a:t>Quelques références</a:t>
          </a:r>
          <a:endParaRPr lang="fr-FR" sz="2100" b="1" kern="1200" dirty="0">
            <a:solidFill>
              <a:schemeClr val="tx1"/>
            </a:solidFill>
            <a:effectLst/>
          </a:endParaRPr>
        </a:p>
      </dsp:txBody>
      <dsp:txXfrm>
        <a:off x="24588" y="34355"/>
        <a:ext cx="8663791" cy="4545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effectLst/>
            </a:rPr>
            <a:t>Conte ZD</a:t>
          </a:r>
          <a:endParaRPr lang="fr-FR" sz="2100" b="1" kern="1200" dirty="0">
            <a:solidFill>
              <a:schemeClr val="tx1"/>
            </a:solidFill>
            <a:effectLst/>
          </a:endParaRPr>
        </a:p>
      </dsp:txBody>
      <dsp:txXfrm>
        <a:off x="24588" y="34355"/>
        <a:ext cx="8663791" cy="4545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86D11-1459-4C07-A71C-F18D3B6C88BE}">
      <dsp:nvSpPr>
        <dsp:cNvPr id="0" name=""/>
        <dsp:cNvSpPr/>
      </dsp:nvSpPr>
      <dsp:spPr>
        <a:xfrm rot="5400000">
          <a:off x="-84935" y="93347"/>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MELAINE</a:t>
          </a:r>
          <a:endParaRPr lang="fr-FR" sz="500" kern="1200" dirty="0"/>
        </a:p>
      </dsp:txBody>
      <dsp:txXfrm rot="-5400000">
        <a:off x="1" y="206593"/>
        <a:ext cx="396364" cy="169871"/>
      </dsp:txXfrm>
    </dsp:sp>
    <dsp:sp modelId="{05ACFBCA-BAB2-47E2-890D-7F18DC931366}">
      <dsp:nvSpPr>
        <dsp:cNvPr id="0" name=""/>
        <dsp:cNvSpPr/>
      </dsp:nvSpPr>
      <dsp:spPr>
        <a:xfrm rot="5400000">
          <a:off x="2426423" y="-2021647"/>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Catastrophe! Plus d’ingrédients, maman  a fait des gâteaux ce </a:t>
          </a:r>
          <a:r>
            <a:rPr lang="fr-FR" sz="800" kern="1200" dirty="0" err="1" smtClean="0"/>
            <a:t>we</a:t>
          </a:r>
          <a:r>
            <a:rPr lang="fr-FR" sz="800" kern="1200" dirty="0" smtClean="0"/>
            <a:t>!</a:t>
          </a:r>
          <a:endParaRPr lang="fr-FR" sz="800" kern="1200" dirty="0"/>
        </a:p>
        <a:p>
          <a:pPr marL="57150" lvl="1" indent="-57150" algn="l" defTabSz="355600">
            <a:lnSpc>
              <a:spcPct val="90000"/>
            </a:lnSpc>
            <a:spcBef>
              <a:spcPct val="0"/>
            </a:spcBef>
            <a:spcAft>
              <a:spcPct val="15000"/>
            </a:spcAft>
            <a:buChar char="••"/>
          </a:pPr>
          <a:r>
            <a:rPr lang="fr-FR" sz="800" kern="1200" dirty="0" smtClean="0"/>
            <a:t>Hyper-catastrophe! Papa a pris le dernier sac poubelle!</a:t>
          </a:r>
          <a:endParaRPr lang="fr-FR" sz="800" kern="1200" dirty="0"/>
        </a:p>
      </dsp:txBody>
      <dsp:txXfrm rot="-5400000">
        <a:off x="396364" y="26379"/>
        <a:ext cx="4410204" cy="332118"/>
      </dsp:txXfrm>
    </dsp:sp>
    <dsp:sp modelId="{4B8D75F2-C872-415B-9CB6-7EEECA1832D4}">
      <dsp:nvSpPr>
        <dsp:cNvPr id="0" name=""/>
        <dsp:cNvSpPr/>
      </dsp:nvSpPr>
      <dsp:spPr>
        <a:xfrm rot="5400000">
          <a:off x="-84935" y="607190"/>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GISELE</a:t>
          </a:r>
          <a:endParaRPr lang="fr-FR" sz="500" kern="1200" dirty="0"/>
        </a:p>
      </dsp:txBody>
      <dsp:txXfrm rot="-5400000">
        <a:off x="1" y="720436"/>
        <a:ext cx="396364" cy="169871"/>
      </dsp:txXfrm>
    </dsp:sp>
    <dsp:sp modelId="{F9A19054-E4A3-4F01-912A-50BA88CAFC8B}">
      <dsp:nvSpPr>
        <dsp:cNvPr id="0" name=""/>
        <dsp:cNvSpPr/>
      </dsp:nvSpPr>
      <dsp:spPr>
        <a:xfrm rot="5400000">
          <a:off x="2426423" y="-1507803"/>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Il faut changer nos  plans: nous débrouiller pour faire nos crêpes sans argent, sans ingrédients et sans poubelle. Réfléchissons!</a:t>
          </a:r>
          <a:endParaRPr lang="fr-FR" sz="800" kern="1200" dirty="0"/>
        </a:p>
      </dsp:txBody>
      <dsp:txXfrm rot="-5400000">
        <a:off x="396364" y="540223"/>
        <a:ext cx="4410204" cy="332118"/>
      </dsp:txXfrm>
    </dsp:sp>
    <dsp:sp modelId="{2AF2AF11-BA6E-4301-9292-F564439AD11D}">
      <dsp:nvSpPr>
        <dsp:cNvPr id="0" name=""/>
        <dsp:cNvSpPr/>
      </dsp:nvSpPr>
      <dsp:spPr>
        <a:xfrm rot="5400000">
          <a:off x="-84935" y="1121033"/>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MELAINE</a:t>
          </a:r>
          <a:endParaRPr lang="fr-FR" sz="500" kern="1200" dirty="0"/>
        </a:p>
      </dsp:txBody>
      <dsp:txXfrm rot="-5400000">
        <a:off x="1" y="1234279"/>
        <a:ext cx="396364" cy="169871"/>
      </dsp:txXfrm>
    </dsp:sp>
    <dsp:sp modelId="{EC757F26-51C2-4A0F-A956-99D869FB7F0B}">
      <dsp:nvSpPr>
        <dsp:cNvPr id="0" name=""/>
        <dsp:cNvSpPr/>
      </dsp:nvSpPr>
      <dsp:spPr>
        <a:xfrm rot="5400000">
          <a:off x="2426423" y="-993960"/>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Propose de cueillir 5 pommes</a:t>
          </a:r>
          <a:endParaRPr lang="fr-FR" sz="800" kern="1200" dirty="0"/>
        </a:p>
        <a:p>
          <a:pPr marL="57150" lvl="1" indent="-57150" algn="l" defTabSz="355600">
            <a:lnSpc>
              <a:spcPct val="90000"/>
            </a:lnSpc>
            <a:spcBef>
              <a:spcPct val="0"/>
            </a:spcBef>
            <a:spcAft>
              <a:spcPct val="15000"/>
            </a:spcAft>
            <a:buChar char="••"/>
          </a:pPr>
          <a:r>
            <a:rPr lang="fr-FR" sz="800" kern="1200" dirty="0" smtClean="0"/>
            <a:t> De toutes façons, 12 crêpes c’était beaucoup trop, 6 aurait suffit!</a:t>
          </a:r>
          <a:endParaRPr lang="fr-FR" sz="800" kern="1200" dirty="0"/>
        </a:p>
      </dsp:txBody>
      <dsp:txXfrm rot="-5400000">
        <a:off x="396364" y="1054066"/>
        <a:ext cx="4410204" cy="332118"/>
      </dsp:txXfrm>
    </dsp:sp>
    <dsp:sp modelId="{92C10948-83C0-432A-BEBC-C199D6594F59}">
      <dsp:nvSpPr>
        <dsp:cNvPr id="0" name=""/>
        <dsp:cNvSpPr/>
      </dsp:nvSpPr>
      <dsp:spPr>
        <a:xfrm rot="5400000">
          <a:off x="-84935" y="1634876"/>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ERNESTO</a:t>
          </a:r>
          <a:endParaRPr lang="fr-FR" sz="500" kern="1200" dirty="0"/>
        </a:p>
      </dsp:txBody>
      <dsp:txXfrm rot="-5400000">
        <a:off x="1" y="1748122"/>
        <a:ext cx="396364" cy="169871"/>
      </dsp:txXfrm>
    </dsp:sp>
    <dsp:sp modelId="{2FB637DC-B734-408D-BFB4-53D0F1AF370F}">
      <dsp:nvSpPr>
        <dsp:cNvPr id="0" name=""/>
        <dsp:cNvSpPr/>
      </dsp:nvSpPr>
      <dsp:spPr>
        <a:xfrm rot="5400000">
          <a:off x="2426423" y="-480117"/>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endParaRPr lang="fr-FR" sz="800" kern="1200" dirty="0"/>
        </a:p>
        <a:p>
          <a:pPr marL="57150" lvl="1" indent="-57150" algn="l" defTabSz="355600">
            <a:lnSpc>
              <a:spcPct val="90000"/>
            </a:lnSpc>
            <a:spcBef>
              <a:spcPct val="0"/>
            </a:spcBef>
            <a:spcAft>
              <a:spcPct val="15000"/>
            </a:spcAft>
            <a:buChar char="••"/>
          </a:pPr>
          <a:r>
            <a:rPr lang="fr-FR" sz="800" kern="1200" dirty="0" smtClean="0"/>
            <a:t> Refuse les </a:t>
          </a:r>
          <a:r>
            <a:rPr lang="fr-FR" sz="800" kern="1200" dirty="0" err="1" smtClean="0"/>
            <a:t>oeufs</a:t>
          </a:r>
          <a:r>
            <a:rPr lang="fr-FR" sz="800" kern="1200" dirty="0" smtClean="0"/>
            <a:t> industriels, préfère ceux de sa MAMIE</a:t>
          </a:r>
          <a:endParaRPr lang="fr-FR" sz="800" kern="1200" dirty="0"/>
        </a:p>
      </dsp:txBody>
      <dsp:txXfrm rot="-5400000">
        <a:off x="396364" y="1567909"/>
        <a:ext cx="4410204" cy="332118"/>
      </dsp:txXfrm>
    </dsp:sp>
    <dsp:sp modelId="{E393C4A8-AF89-4F12-88DA-AA9EF47D9ECA}">
      <dsp:nvSpPr>
        <dsp:cNvPr id="0" name=""/>
        <dsp:cNvSpPr/>
      </dsp:nvSpPr>
      <dsp:spPr>
        <a:xfrm rot="5400000">
          <a:off x="-84935" y="2148720"/>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GISELE</a:t>
          </a:r>
          <a:endParaRPr lang="fr-FR" sz="500" kern="1200" dirty="0"/>
        </a:p>
      </dsp:txBody>
      <dsp:txXfrm rot="-5400000">
        <a:off x="1" y="2261966"/>
        <a:ext cx="396364" cy="169871"/>
      </dsp:txXfrm>
    </dsp:sp>
    <dsp:sp modelId="{5526D8B7-ECE1-40D3-957C-B21FC73BF57F}">
      <dsp:nvSpPr>
        <dsp:cNvPr id="0" name=""/>
        <dsp:cNvSpPr/>
      </dsp:nvSpPr>
      <dsp:spPr>
        <a:xfrm rot="5400000">
          <a:off x="2426423" y="33725"/>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Mais oui! Bien sûr!</a:t>
          </a:r>
          <a:endParaRPr lang="fr-FR" sz="800" kern="1200" dirty="0"/>
        </a:p>
        <a:p>
          <a:pPr marL="57150" lvl="1" indent="-57150" algn="l" defTabSz="355600">
            <a:lnSpc>
              <a:spcPct val="90000"/>
            </a:lnSpc>
            <a:spcBef>
              <a:spcPct val="0"/>
            </a:spcBef>
            <a:spcAft>
              <a:spcPct val="15000"/>
            </a:spcAft>
            <a:buChar char="••"/>
          </a:pPr>
          <a:r>
            <a:rPr lang="fr-FR" sz="800" kern="1200" dirty="0" smtClean="0"/>
            <a:t>Propose d’échanger 5 pommes contre 3 </a:t>
          </a:r>
          <a:r>
            <a:rPr lang="fr-FR" sz="800" kern="1200" dirty="0" err="1" smtClean="0"/>
            <a:t>oeufs</a:t>
          </a:r>
          <a:r>
            <a:rPr lang="fr-FR" sz="800" kern="1200" dirty="0" smtClean="0"/>
            <a:t> chez Mamie d’Ernesto + 1 pot de compote de pomme</a:t>
          </a:r>
          <a:endParaRPr lang="fr-FR" sz="800" kern="1200" dirty="0"/>
        </a:p>
      </dsp:txBody>
      <dsp:txXfrm rot="-5400000">
        <a:off x="396364" y="2081752"/>
        <a:ext cx="4410204" cy="332118"/>
      </dsp:txXfrm>
    </dsp:sp>
    <dsp:sp modelId="{26A16404-98AD-46A7-9BDF-92878BCFCD1A}">
      <dsp:nvSpPr>
        <dsp:cNvPr id="0" name=""/>
        <dsp:cNvSpPr/>
      </dsp:nvSpPr>
      <dsp:spPr>
        <a:xfrm rot="5400000">
          <a:off x="-84935" y="2662563"/>
          <a:ext cx="566235" cy="396364"/>
        </a:xfrm>
        <a:prstGeom prst="chevron">
          <a:avLst/>
        </a:prstGeom>
        <a:solidFill>
          <a:srgbClr val="92D05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MAMIE</a:t>
          </a:r>
          <a:endParaRPr lang="fr-FR" sz="500" kern="1200" dirty="0"/>
        </a:p>
      </dsp:txBody>
      <dsp:txXfrm rot="-5400000">
        <a:off x="1" y="2775809"/>
        <a:ext cx="396364" cy="169871"/>
      </dsp:txXfrm>
    </dsp:sp>
    <dsp:sp modelId="{90203460-3F6E-4C21-AB19-05AC6ACDA81B}">
      <dsp:nvSpPr>
        <dsp:cNvPr id="0" name=""/>
        <dsp:cNvSpPr/>
      </dsp:nvSpPr>
      <dsp:spPr>
        <a:xfrm rot="5400000">
          <a:off x="2426423" y="547568"/>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Donne 3 </a:t>
          </a:r>
          <a:r>
            <a:rPr lang="fr-FR" sz="800" kern="1200" dirty="0" err="1" smtClean="0"/>
            <a:t>oeufs</a:t>
          </a:r>
          <a:r>
            <a:rPr lang="fr-FR" sz="800" kern="1200" dirty="0" smtClean="0"/>
            <a:t>. Dit que Mr Laurent, le fermier qui habite à côté, aime la compote aussi</a:t>
          </a:r>
          <a:endParaRPr lang="fr-FR" sz="800" kern="1200" dirty="0"/>
        </a:p>
        <a:p>
          <a:pPr marL="57150" lvl="1" indent="-57150" algn="l" defTabSz="355600">
            <a:lnSpc>
              <a:spcPct val="90000"/>
            </a:lnSpc>
            <a:spcBef>
              <a:spcPct val="0"/>
            </a:spcBef>
            <a:spcAft>
              <a:spcPct val="15000"/>
            </a:spcAft>
            <a:buChar char="••"/>
          </a:pPr>
          <a:r>
            <a:rPr lang="fr-FR" sz="800" kern="1200" dirty="0" smtClean="0"/>
            <a:t>Donne 1 pot de compote de pomme.</a:t>
          </a:r>
          <a:endParaRPr lang="fr-FR" sz="800" kern="1200" dirty="0"/>
        </a:p>
      </dsp:txBody>
      <dsp:txXfrm rot="-5400000">
        <a:off x="396364" y="2595595"/>
        <a:ext cx="4410204" cy="332118"/>
      </dsp:txXfrm>
    </dsp:sp>
    <dsp:sp modelId="{1EE31E14-115D-405B-A347-01A9E16D2A19}">
      <dsp:nvSpPr>
        <dsp:cNvPr id="0" name=""/>
        <dsp:cNvSpPr/>
      </dsp:nvSpPr>
      <dsp:spPr>
        <a:xfrm rot="5400000">
          <a:off x="-84935" y="3176406"/>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GISELE</a:t>
          </a:r>
          <a:endParaRPr lang="fr-FR" sz="500" kern="1200" dirty="0"/>
        </a:p>
      </dsp:txBody>
      <dsp:txXfrm rot="-5400000">
        <a:off x="1" y="3289652"/>
        <a:ext cx="396364" cy="169871"/>
      </dsp:txXfrm>
    </dsp:sp>
    <dsp:sp modelId="{42AE2038-5349-4C93-A6BC-B04E35220AEE}">
      <dsp:nvSpPr>
        <dsp:cNvPr id="0" name=""/>
        <dsp:cNvSpPr/>
      </dsp:nvSpPr>
      <dsp:spPr>
        <a:xfrm rot="5400000">
          <a:off x="2426423" y="1061411"/>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Mais oui! Bien sûr!</a:t>
          </a:r>
          <a:endParaRPr lang="fr-FR" sz="800" kern="1200" dirty="0"/>
        </a:p>
        <a:p>
          <a:pPr marL="57150" lvl="1" indent="-57150" algn="l" defTabSz="355600">
            <a:lnSpc>
              <a:spcPct val="90000"/>
            </a:lnSpc>
            <a:spcBef>
              <a:spcPct val="0"/>
            </a:spcBef>
            <a:spcAft>
              <a:spcPct val="15000"/>
            </a:spcAft>
            <a:buChar char="••"/>
          </a:pPr>
          <a:r>
            <a:rPr lang="fr-FR" sz="800" kern="1200" dirty="0" smtClean="0"/>
            <a:t>Propose d’échanger la compote de pommes contre du lait à la ferme de Monsieur Laurent.</a:t>
          </a:r>
          <a:endParaRPr lang="fr-FR" sz="800" kern="1200" dirty="0"/>
        </a:p>
      </dsp:txBody>
      <dsp:txXfrm rot="-5400000">
        <a:off x="396364" y="3109438"/>
        <a:ext cx="4410204" cy="332118"/>
      </dsp:txXfrm>
    </dsp:sp>
    <dsp:sp modelId="{85F76891-8768-4873-93EB-A74FD9096A8E}">
      <dsp:nvSpPr>
        <dsp:cNvPr id="0" name=""/>
        <dsp:cNvSpPr/>
      </dsp:nvSpPr>
      <dsp:spPr>
        <a:xfrm rot="5400000">
          <a:off x="-84935" y="3690249"/>
          <a:ext cx="566235" cy="396364"/>
        </a:xfrm>
        <a:prstGeom prst="chevron">
          <a:avLst/>
        </a:prstGeom>
        <a:solidFill>
          <a:srgbClr val="92D05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Mr</a:t>
          </a:r>
        </a:p>
        <a:p>
          <a:pPr lvl="0" algn="ctr" defTabSz="222250">
            <a:lnSpc>
              <a:spcPct val="90000"/>
            </a:lnSpc>
            <a:spcBef>
              <a:spcPct val="0"/>
            </a:spcBef>
            <a:spcAft>
              <a:spcPct val="35000"/>
            </a:spcAft>
          </a:pPr>
          <a:r>
            <a:rPr lang="fr-FR" sz="500" kern="1200" dirty="0" smtClean="0"/>
            <a:t>LAURENT</a:t>
          </a:r>
          <a:endParaRPr lang="fr-FR" sz="500" kern="1200" dirty="0"/>
        </a:p>
      </dsp:txBody>
      <dsp:txXfrm rot="-5400000">
        <a:off x="1" y="3803495"/>
        <a:ext cx="396364" cy="169871"/>
      </dsp:txXfrm>
    </dsp:sp>
    <dsp:sp modelId="{312F18CE-13D0-4DC6-A46D-C15BFABB205B}">
      <dsp:nvSpPr>
        <dsp:cNvPr id="0" name=""/>
        <dsp:cNvSpPr/>
      </dsp:nvSpPr>
      <dsp:spPr>
        <a:xfrm rot="5400000">
          <a:off x="2426327" y="1575351"/>
          <a:ext cx="368246"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Donne ½ litre de lait contre le  pot de compote.</a:t>
          </a:r>
          <a:endParaRPr lang="fr-FR" sz="800" kern="1200" dirty="0"/>
        </a:p>
        <a:p>
          <a:pPr marL="57150" lvl="1" indent="-57150" algn="l" defTabSz="355600">
            <a:lnSpc>
              <a:spcPct val="90000"/>
            </a:lnSpc>
            <a:spcBef>
              <a:spcPct val="0"/>
            </a:spcBef>
            <a:spcAft>
              <a:spcPct val="15000"/>
            </a:spcAft>
            <a:buChar char="••"/>
          </a:pPr>
          <a:r>
            <a:rPr lang="fr-FR" sz="800" kern="1200" dirty="0" smtClean="0"/>
            <a:t>Conseille d’aller voir Mme Praline, l’épicière, pour le beurre et le sucre.</a:t>
          </a:r>
          <a:endParaRPr lang="fr-FR" sz="800" kern="1200" dirty="0"/>
        </a:p>
      </dsp:txBody>
      <dsp:txXfrm rot="-5400000">
        <a:off x="396365" y="3623289"/>
        <a:ext cx="4410195" cy="332294"/>
      </dsp:txXfrm>
    </dsp:sp>
    <dsp:sp modelId="{70A42E45-1793-4ABA-A249-C07AEB71E119}">
      <dsp:nvSpPr>
        <dsp:cNvPr id="0" name=""/>
        <dsp:cNvSpPr/>
      </dsp:nvSpPr>
      <dsp:spPr>
        <a:xfrm rot="5400000">
          <a:off x="-84935" y="4204092"/>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NATACHA</a:t>
          </a:r>
          <a:endParaRPr lang="fr-FR" sz="500" kern="1200" dirty="0"/>
        </a:p>
      </dsp:txBody>
      <dsp:txXfrm rot="-5400000">
        <a:off x="1" y="4317338"/>
        <a:ext cx="396364" cy="169871"/>
      </dsp:txXfrm>
    </dsp:sp>
    <dsp:sp modelId="{8E6E5275-1E8B-45F1-ACBC-7A200A10C989}">
      <dsp:nvSpPr>
        <dsp:cNvPr id="0" name=""/>
        <dsp:cNvSpPr/>
      </dsp:nvSpPr>
      <dsp:spPr>
        <a:xfrm rot="5400000">
          <a:off x="2426423" y="2089098"/>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Voit Mme Praline qui s’est fait mal au dos en soulevant une caisse et propose de lui rendre service: ranger les cartons du livreur.</a:t>
          </a:r>
          <a:endParaRPr lang="fr-FR" sz="800" kern="1200" dirty="0"/>
        </a:p>
      </dsp:txBody>
      <dsp:txXfrm rot="-5400000">
        <a:off x="396364" y="4137125"/>
        <a:ext cx="4410204" cy="332118"/>
      </dsp:txXfrm>
    </dsp:sp>
    <dsp:sp modelId="{108BD2D9-BB6E-4DBA-B39B-58BD71C06A89}">
      <dsp:nvSpPr>
        <dsp:cNvPr id="0" name=""/>
        <dsp:cNvSpPr/>
      </dsp:nvSpPr>
      <dsp:spPr>
        <a:xfrm rot="5400000">
          <a:off x="-84935" y="4717936"/>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SAMIR</a:t>
          </a:r>
          <a:endParaRPr lang="fr-FR" sz="500" kern="1200" dirty="0"/>
        </a:p>
      </dsp:txBody>
      <dsp:txXfrm rot="-5400000">
        <a:off x="1" y="4831182"/>
        <a:ext cx="396364" cy="169871"/>
      </dsp:txXfrm>
    </dsp:sp>
    <dsp:sp modelId="{311AA266-78F2-4A94-BEB4-75C688AB90AF}">
      <dsp:nvSpPr>
        <dsp:cNvPr id="0" name=""/>
        <dsp:cNvSpPr/>
      </dsp:nvSpPr>
      <dsp:spPr>
        <a:xfrm rot="5400000">
          <a:off x="2426423" y="2602941"/>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Propose de recycler les bouchons de bouteille en palettes en plastique pour transporter les marchandises et les briques de lait en porte-monnaie.</a:t>
          </a:r>
          <a:endParaRPr lang="fr-FR" sz="800" kern="1200" dirty="0"/>
        </a:p>
      </dsp:txBody>
      <dsp:txXfrm rot="-5400000">
        <a:off x="396364" y="4650968"/>
        <a:ext cx="4410204" cy="332118"/>
      </dsp:txXfrm>
    </dsp:sp>
    <dsp:sp modelId="{B9B3682A-0CB3-4C12-8CEB-D8DC2050D476}">
      <dsp:nvSpPr>
        <dsp:cNvPr id="0" name=""/>
        <dsp:cNvSpPr/>
      </dsp:nvSpPr>
      <dsp:spPr>
        <a:xfrm rot="5400000">
          <a:off x="-84935" y="5231779"/>
          <a:ext cx="566235" cy="396364"/>
        </a:xfrm>
        <a:prstGeom prst="chevron">
          <a:avLst/>
        </a:prstGeom>
        <a:solidFill>
          <a:srgbClr val="92D05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Mme PRALINE</a:t>
          </a:r>
          <a:endParaRPr lang="fr-FR" sz="500" kern="1200" dirty="0"/>
        </a:p>
      </dsp:txBody>
      <dsp:txXfrm rot="-5400000">
        <a:off x="1" y="5345025"/>
        <a:ext cx="396364" cy="169871"/>
      </dsp:txXfrm>
    </dsp:sp>
    <dsp:sp modelId="{2FC8F040-0F36-45C0-B2CC-D51DE8DB07E9}">
      <dsp:nvSpPr>
        <dsp:cNvPr id="0" name=""/>
        <dsp:cNvSpPr/>
      </dsp:nvSpPr>
      <dsp:spPr>
        <a:xfrm rot="5400000">
          <a:off x="2426423" y="3116784"/>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Donne du beurre à la motte et du sucre en vrac.</a:t>
          </a:r>
          <a:endParaRPr lang="fr-FR" sz="800" kern="1200" dirty="0"/>
        </a:p>
        <a:p>
          <a:pPr marL="57150" lvl="1" indent="-57150" algn="l" defTabSz="355600">
            <a:lnSpc>
              <a:spcPct val="90000"/>
            </a:lnSpc>
            <a:spcBef>
              <a:spcPct val="0"/>
            </a:spcBef>
            <a:spcAft>
              <a:spcPct val="15000"/>
            </a:spcAft>
            <a:buChar char="••"/>
          </a:pPr>
          <a:r>
            <a:rPr lang="fr-FR" sz="800" kern="1200" dirty="0" smtClean="0"/>
            <a:t>Conseille d’aller voir Mr BLANCHARD le Boulanger, pour la farine.</a:t>
          </a:r>
          <a:endParaRPr lang="fr-FR" sz="800" kern="1200" dirty="0"/>
        </a:p>
      </dsp:txBody>
      <dsp:txXfrm rot="-5400000">
        <a:off x="396364" y="5164811"/>
        <a:ext cx="4410204" cy="332118"/>
      </dsp:txXfrm>
    </dsp:sp>
    <dsp:sp modelId="{0EAAB2AB-5BDE-48AD-9A7E-2E1AF9D87C8F}">
      <dsp:nvSpPr>
        <dsp:cNvPr id="0" name=""/>
        <dsp:cNvSpPr/>
      </dsp:nvSpPr>
      <dsp:spPr>
        <a:xfrm rot="5400000">
          <a:off x="-84935" y="5745622"/>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ERNESTO</a:t>
          </a:r>
          <a:endParaRPr lang="fr-FR" sz="500" kern="1200" dirty="0"/>
        </a:p>
      </dsp:txBody>
      <dsp:txXfrm rot="-5400000">
        <a:off x="1" y="5858868"/>
        <a:ext cx="396364" cy="169871"/>
      </dsp:txXfrm>
    </dsp:sp>
    <dsp:sp modelId="{A065D832-BE60-4AAF-B43D-C92F765F904B}">
      <dsp:nvSpPr>
        <dsp:cNvPr id="0" name=""/>
        <dsp:cNvSpPr/>
      </dsp:nvSpPr>
      <dsp:spPr>
        <a:xfrm rot="5400000">
          <a:off x="2426423" y="3630627"/>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Refuse la 6</a:t>
          </a:r>
          <a:r>
            <a:rPr lang="fr-FR" sz="800" kern="1200" baseline="30000" dirty="0" smtClean="0"/>
            <a:t>ème</a:t>
          </a:r>
          <a:r>
            <a:rPr lang="fr-FR" sz="800" kern="1200" dirty="0" smtClean="0"/>
            <a:t> crêpe et propose de l’offrir au boulanger contre un peu de sa farine.</a:t>
          </a:r>
          <a:endParaRPr lang="fr-FR" sz="800" kern="1200" dirty="0"/>
        </a:p>
      </dsp:txBody>
      <dsp:txXfrm rot="-5400000">
        <a:off x="396364" y="5678654"/>
        <a:ext cx="4410204" cy="332118"/>
      </dsp:txXfrm>
    </dsp:sp>
    <dsp:sp modelId="{2CBD8C53-6F9A-4A22-AD4D-66D64A56AD5F}">
      <dsp:nvSpPr>
        <dsp:cNvPr id="0" name=""/>
        <dsp:cNvSpPr/>
      </dsp:nvSpPr>
      <dsp:spPr>
        <a:xfrm rot="5400000">
          <a:off x="-84935" y="6259465"/>
          <a:ext cx="566235" cy="396364"/>
        </a:xfrm>
        <a:prstGeom prst="chevron">
          <a:avLst/>
        </a:prstGeom>
        <a:solidFill>
          <a:srgbClr val="92D05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Mr BLANCHARD</a:t>
          </a:r>
          <a:endParaRPr lang="fr-FR" sz="500" kern="1200" dirty="0"/>
        </a:p>
      </dsp:txBody>
      <dsp:txXfrm rot="-5400000">
        <a:off x="1" y="6372711"/>
        <a:ext cx="396364" cy="169871"/>
      </dsp:txXfrm>
    </dsp:sp>
    <dsp:sp modelId="{089C1BA4-D627-4466-8FAE-7F63D3D5C169}">
      <dsp:nvSpPr>
        <dsp:cNvPr id="0" name=""/>
        <dsp:cNvSpPr/>
      </dsp:nvSpPr>
      <dsp:spPr>
        <a:xfrm rot="5400000">
          <a:off x="2426423" y="4144471"/>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Donne de la farine en l’échange d’une future crêpe.</a:t>
          </a:r>
          <a:endParaRPr lang="fr-FR" sz="800" kern="1200" dirty="0"/>
        </a:p>
      </dsp:txBody>
      <dsp:txXfrm rot="-5400000">
        <a:off x="396364" y="6192498"/>
        <a:ext cx="4410204" cy="332118"/>
      </dsp:txXfrm>
    </dsp:sp>
    <dsp:sp modelId="{D0BED9C8-557B-42CB-A36A-89E522882A07}">
      <dsp:nvSpPr>
        <dsp:cNvPr id="0" name=""/>
        <dsp:cNvSpPr/>
      </dsp:nvSpPr>
      <dsp:spPr>
        <a:xfrm rot="5400000">
          <a:off x="-84935" y="6773308"/>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NATACHA</a:t>
          </a:r>
          <a:endParaRPr lang="fr-FR" sz="500" kern="1200" dirty="0"/>
        </a:p>
      </dsp:txBody>
      <dsp:txXfrm rot="-5400000">
        <a:off x="1" y="6886554"/>
        <a:ext cx="396364" cy="169871"/>
      </dsp:txXfrm>
    </dsp:sp>
    <dsp:sp modelId="{852F1FAF-B800-4337-937B-67EC947E5840}">
      <dsp:nvSpPr>
        <dsp:cNvPr id="0" name=""/>
        <dsp:cNvSpPr/>
      </dsp:nvSpPr>
      <dsp:spPr>
        <a:xfrm rot="5400000">
          <a:off x="2426423" y="4658314"/>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Propose de composter les coquilles d’</a:t>
          </a:r>
          <a:r>
            <a:rPr lang="fr-FR" sz="800" kern="1200" dirty="0" err="1" smtClean="0"/>
            <a:t>oeuf</a:t>
          </a:r>
          <a:r>
            <a:rPr lang="fr-FR" sz="800" kern="1200" dirty="0" smtClean="0"/>
            <a:t> et la boîte à </a:t>
          </a:r>
          <a:r>
            <a:rPr lang="fr-FR" sz="800" kern="1200" dirty="0" err="1" smtClean="0"/>
            <a:t>oeufs</a:t>
          </a:r>
          <a:r>
            <a:rPr lang="fr-FR" sz="800" kern="1200" dirty="0" smtClean="0"/>
            <a:t>^.</a:t>
          </a:r>
          <a:endParaRPr lang="fr-FR" sz="800" kern="1200" dirty="0"/>
        </a:p>
      </dsp:txBody>
      <dsp:txXfrm rot="-5400000">
        <a:off x="396364" y="6706341"/>
        <a:ext cx="4410204" cy="332118"/>
      </dsp:txXfrm>
    </dsp:sp>
    <dsp:sp modelId="{58D7AE47-247F-4E4B-890C-4331B028C68E}">
      <dsp:nvSpPr>
        <dsp:cNvPr id="0" name=""/>
        <dsp:cNvSpPr/>
      </dsp:nvSpPr>
      <dsp:spPr>
        <a:xfrm rot="5400000">
          <a:off x="-84935" y="7287151"/>
          <a:ext cx="566235" cy="3963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fr-FR" sz="500" kern="1200" dirty="0" smtClean="0"/>
            <a:t>SAMIR</a:t>
          </a:r>
          <a:endParaRPr lang="fr-FR" sz="500" kern="1200" dirty="0"/>
        </a:p>
      </dsp:txBody>
      <dsp:txXfrm rot="-5400000">
        <a:off x="1" y="7400397"/>
        <a:ext cx="396364" cy="169871"/>
      </dsp:txXfrm>
    </dsp:sp>
    <dsp:sp modelId="{79BBA90B-490A-41F6-82CE-A7E03F208236}">
      <dsp:nvSpPr>
        <dsp:cNvPr id="0" name=""/>
        <dsp:cNvSpPr/>
      </dsp:nvSpPr>
      <dsp:spPr>
        <a:xfrm rot="5400000">
          <a:off x="2426423" y="5172157"/>
          <a:ext cx="368052" cy="442817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fr-FR" sz="800" kern="1200" dirty="0" smtClean="0"/>
            <a:t>Rappelle que les boîtes à </a:t>
          </a:r>
          <a:r>
            <a:rPr lang="fr-FR" sz="800" kern="1200" dirty="0" err="1" smtClean="0"/>
            <a:t>oeufs</a:t>
          </a:r>
          <a:r>
            <a:rPr lang="fr-FR" sz="800" kern="1200" dirty="0" smtClean="0"/>
            <a:t> sont faites avec des anciens billets de banque!</a:t>
          </a:r>
          <a:endParaRPr lang="fr-FR" sz="800" kern="1200" dirty="0"/>
        </a:p>
      </dsp:txBody>
      <dsp:txXfrm rot="-5400000">
        <a:off x="396364" y="7220184"/>
        <a:ext cx="4410204" cy="3321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0"/>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Conte ZD</a:t>
          </a:r>
          <a:endParaRPr lang="fr-FR" sz="2100" b="1" kern="1200" dirty="0">
            <a:solidFill>
              <a:schemeClr val="tx1"/>
            </a:solidFill>
            <a:effectLst/>
          </a:endParaRPr>
        </a:p>
      </dsp:txBody>
      <dsp:txXfrm>
        <a:off x="24588" y="24588"/>
        <a:ext cx="8663791" cy="45450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0"/>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Observation d’animaux du compost</a:t>
          </a:r>
          <a:endParaRPr lang="fr-FR" sz="2100" b="1" kern="1200" dirty="0">
            <a:solidFill>
              <a:schemeClr val="tx1"/>
            </a:solidFill>
            <a:effectLst/>
          </a:endParaRPr>
        </a:p>
      </dsp:txBody>
      <dsp:txXfrm>
        <a:off x="24588" y="24588"/>
        <a:ext cx="8663791" cy="4545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Jeux avec des matériaux recyclables </a:t>
          </a:r>
          <a:endParaRPr lang="fr-FR" sz="2100" b="1" kern="1200" dirty="0">
            <a:solidFill>
              <a:schemeClr val="tx1"/>
            </a:solidFill>
            <a:effectLst/>
          </a:endParaRPr>
        </a:p>
      </dsp:txBody>
      <dsp:txXfrm>
        <a:off x="24588" y="34355"/>
        <a:ext cx="8663791" cy="4545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9767"/>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effectLst/>
            </a:rPr>
            <a:t>Cycle 2 (CP, CE1 et CE2)</a:t>
          </a:r>
          <a:endParaRPr lang="fr-FR" sz="2100" b="1" kern="1200" dirty="0">
            <a:solidFill>
              <a:schemeClr val="tx1"/>
            </a:solidFill>
            <a:effectLst/>
          </a:endParaRPr>
        </a:p>
      </dsp:txBody>
      <dsp:txXfrm>
        <a:off x="24588" y="34355"/>
        <a:ext cx="8663791" cy="45450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0"/>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Conte ZD</a:t>
          </a:r>
          <a:endParaRPr lang="fr-FR" sz="2100" b="1" kern="1200" dirty="0">
            <a:solidFill>
              <a:schemeClr val="tx1"/>
            </a:solidFill>
            <a:effectLst/>
          </a:endParaRPr>
        </a:p>
      </dsp:txBody>
      <dsp:txXfrm>
        <a:off x="24588" y="24588"/>
        <a:ext cx="8663791" cy="4545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0ACA4-D369-469F-9E60-BAA0BD3F910E}">
      <dsp:nvSpPr>
        <dsp:cNvPr id="0" name=""/>
        <dsp:cNvSpPr/>
      </dsp:nvSpPr>
      <dsp:spPr>
        <a:xfrm>
          <a:off x="0" y="0"/>
          <a:ext cx="8712967" cy="5036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fr-FR" sz="2100" b="1" kern="1200" dirty="0" smtClean="0">
              <a:solidFill>
                <a:schemeClr val="tx1"/>
              </a:solidFill>
            </a:rPr>
            <a:t>Mini-atelier DIY</a:t>
          </a:r>
          <a:endParaRPr lang="fr-FR" sz="2100" b="1" kern="1200" dirty="0">
            <a:solidFill>
              <a:schemeClr val="tx1"/>
            </a:solidFill>
            <a:effectLst/>
          </a:endParaRPr>
        </a:p>
      </dsp:txBody>
      <dsp:txXfrm>
        <a:off x="24588" y="24588"/>
        <a:ext cx="8663791" cy="45450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A003A0-AF44-4C8F-8F45-20108F8F221D}" type="datetimeFigureOut">
              <a:rPr lang="fr-FR" smtClean="0"/>
              <a:t>14/07/2019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4FA1CF-1665-4F93-A8D0-D23738AB1218}" type="slidenum">
              <a:rPr lang="fr-FR" smtClean="0"/>
              <a:t>‹N°›</a:t>
            </a:fld>
            <a:endParaRPr lang="fr-FR"/>
          </a:p>
        </p:txBody>
      </p:sp>
    </p:spTree>
    <p:extLst>
      <p:ext uri="{BB962C8B-B14F-4D97-AF65-F5344CB8AC3E}">
        <p14:creationId xmlns:p14="http://schemas.microsoft.com/office/powerpoint/2010/main" val="2699876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3</a:t>
            </a:fld>
            <a:endParaRPr lang="fr-FR"/>
          </a:p>
        </p:txBody>
      </p:sp>
    </p:spTree>
    <p:extLst>
      <p:ext uri="{BB962C8B-B14F-4D97-AF65-F5344CB8AC3E}">
        <p14:creationId xmlns:p14="http://schemas.microsoft.com/office/powerpoint/2010/main" val="3978023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12</a:t>
            </a:fld>
            <a:endParaRPr lang="fr-FR"/>
          </a:p>
        </p:txBody>
      </p:sp>
    </p:spTree>
    <p:extLst>
      <p:ext uri="{BB962C8B-B14F-4D97-AF65-F5344CB8AC3E}">
        <p14:creationId xmlns:p14="http://schemas.microsoft.com/office/powerpoint/2010/main" val="2655924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13</a:t>
            </a:fld>
            <a:endParaRPr lang="fr-FR"/>
          </a:p>
        </p:txBody>
      </p:sp>
    </p:spTree>
    <p:extLst>
      <p:ext uri="{BB962C8B-B14F-4D97-AF65-F5344CB8AC3E}">
        <p14:creationId xmlns:p14="http://schemas.microsoft.com/office/powerpoint/2010/main" val="3163468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14</a:t>
            </a:fld>
            <a:endParaRPr lang="fr-FR"/>
          </a:p>
        </p:txBody>
      </p:sp>
    </p:spTree>
    <p:extLst>
      <p:ext uri="{BB962C8B-B14F-4D97-AF65-F5344CB8AC3E}">
        <p14:creationId xmlns:p14="http://schemas.microsoft.com/office/powerpoint/2010/main" val="1982960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15</a:t>
            </a:fld>
            <a:endParaRPr lang="fr-FR"/>
          </a:p>
        </p:txBody>
      </p:sp>
    </p:spTree>
    <p:extLst>
      <p:ext uri="{BB962C8B-B14F-4D97-AF65-F5344CB8AC3E}">
        <p14:creationId xmlns:p14="http://schemas.microsoft.com/office/powerpoint/2010/main" val="13709423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16</a:t>
            </a:fld>
            <a:endParaRPr lang="fr-FR"/>
          </a:p>
        </p:txBody>
      </p:sp>
    </p:spTree>
    <p:extLst>
      <p:ext uri="{BB962C8B-B14F-4D97-AF65-F5344CB8AC3E}">
        <p14:creationId xmlns:p14="http://schemas.microsoft.com/office/powerpoint/2010/main" val="95921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17</a:t>
            </a:fld>
            <a:endParaRPr lang="fr-FR"/>
          </a:p>
        </p:txBody>
      </p:sp>
    </p:spTree>
    <p:extLst>
      <p:ext uri="{BB962C8B-B14F-4D97-AF65-F5344CB8AC3E}">
        <p14:creationId xmlns:p14="http://schemas.microsoft.com/office/powerpoint/2010/main" val="3291068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18</a:t>
            </a:fld>
            <a:endParaRPr lang="fr-FR"/>
          </a:p>
        </p:txBody>
      </p:sp>
    </p:spTree>
    <p:extLst>
      <p:ext uri="{BB962C8B-B14F-4D97-AF65-F5344CB8AC3E}">
        <p14:creationId xmlns:p14="http://schemas.microsoft.com/office/powerpoint/2010/main" val="1335355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20</a:t>
            </a:fld>
            <a:endParaRPr lang="fr-FR"/>
          </a:p>
        </p:txBody>
      </p:sp>
    </p:spTree>
    <p:extLst>
      <p:ext uri="{BB962C8B-B14F-4D97-AF65-F5344CB8AC3E}">
        <p14:creationId xmlns:p14="http://schemas.microsoft.com/office/powerpoint/2010/main" val="1287722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21</a:t>
            </a:fld>
            <a:endParaRPr lang="fr-FR"/>
          </a:p>
        </p:txBody>
      </p:sp>
    </p:spTree>
    <p:extLst>
      <p:ext uri="{BB962C8B-B14F-4D97-AF65-F5344CB8AC3E}">
        <p14:creationId xmlns:p14="http://schemas.microsoft.com/office/powerpoint/2010/main" val="1116251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4</a:t>
            </a:fld>
            <a:endParaRPr lang="fr-FR"/>
          </a:p>
        </p:txBody>
      </p:sp>
    </p:spTree>
    <p:extLst>
      <p:ext uri="{BB962C8B-B14F-4D97-AF65-F5344CB8AC3E}">
        <p14:creationId xmlns:p14="http://schemas.microsoft.com/office/powerpoint/2010/main" val="1949268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5</a:t>
            </a:fld>
            <a:endParaRPr lang="fr-FR"/>
          </a:p>
        </p:txBody>
      </p:sp>
    </p:spTree>
    <p:extLst>
      <p:ext uri="{BB962C8B-B14F-4D97-AF65-F5344CB8AC3E}">
        <p14:creationId xmlns:p14="http://schemas.microsoft.com/office/powerpoint/2010/main" val="2673629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6</a:t>
            </a:fld>
            <a:endParaRPr lang="fr-FR"/>
          </a:p>
        </p:txBody>
      </p:sp>
    </p:spTree>
    <p:extLst>
      <p:ext uri="{BB962C8B-B14F-4D97-AF65-F5344CB8AC3E}">
        <p14:creationId xmlns:p14="http://schemas.microsoft.com/office/powerpoint/2010/main" val="3479859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7</a:t>
            </a:fld>
            <a:endParaRPr lang="fr-FR"/>
          </a:p>
        </p:txBody>
      </p:sp>
    </p:spTree>
    <p:extLst>
      <p:ext uri="{BB962C8B-B14F-4D97-AF65-F5344CB8AC3E}">
        <p14:creationId xmlns:p14="http://schemas.microsoft.com/office/powerpoint/2010/main" val="2076897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8</a:t>
            </a:fld>
            <a:endParaRPr lang="fr-FR"/>
          </a:p>
        </p:txBody>
      </p:sp>
    </p:spTree>
    <p:extLst>
      <p:ext uri="{BB962C8B-B14F-4D97-AF65-F5344CB8AC3E}">
        <p14:creationId xmlns:p14="http://schemas.microsoft.com/office/powerpoint/2010/main" val="1069205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9</a:t>
            </a:fld>
            <a:endParaRPr lang="fr-FR"/>
          </a:p>
        </p:txBody>
      </p:sp>
    </p:spTree>
    <p:extLst>
      <p:ext uri="{BB962C8B-B14F-4D97-AF65-F5344CB8AC3E}">
        <p14:creationId xmlns:p14="http://schemas.microsoft.com/office/powerpoint/2010/main" val="129767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10</a:t>
            </a:fld>
            <a:endParaRPr lang="fr-FR"/>
          </a:p>
        </p:txBody>
      </p:sp>
    </p:spTree>
    <p:extLst>
      <p:ext uri="{BB962C8B-B14F-4D97-AF65-F5344CB8AC3E}">
        <p14:creationId xmlns:p14="http://schemas.microsoft.com/office/powerpoint/2010/main" val="3523720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D30C4F4-622D-4F95-B54D-64645FFEA7C4}" type="slidenum">
              <a:rPr lang="fr-FR" smtClean="0"/>
              <a:t>11</a:t>
            </a:fld>
            <a:endParaRPr lang="fr-FR"/>
          </a:p>
        </p:txBody>
      </p:sp>
    </p:spTree>
    <p:extLst>
      <p:ext uri="{BB962C8B-B14F-4D97-AF65-F5344CB8AC3E}">
        <p14:creationId xmlns:p14="http://schemas.microsoft.com/office/powerpoint/2010/main" val="2995226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A81E04C2-2A66-4491-936C-EC50C205BB3C}" type="datetimeFigureOut">
              <a:rPr lang="fr-FR" smtClean="0"/>
              <a:t>14/07/2019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3887419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81E04C2-2A66-4491-936C-EC50C205BB3C}" type="datetimeFigureOut">
              <a:rPr lang="fr-FR" smtClean="0"/>
              <a:t>14/07/2019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4271480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81E04C2-2A66-4491-936C-EC50C205BB3C}" type="datetimeFigureOut">
              <a:rPr lang="fr-FR" smtClean="0"/>
              <a:t>14/07/2019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60074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81E04C2-2A66-4491-936C-EC50C205BB3C}" type="datetimeFigureOut">
              <a:rPr lang="fr-FR" smtClean="0"/>
              <a:t>14/07/2019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285788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A81E04C2-2A66-4491-936C-EC50C205BB3C}" type="datetimeFigureOut">
              <a:rPr lang="fr-FR" smtClean="0"/>
              <a:t>14/07/2019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3317643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81E04C2-2A66-4491-936C-EC50C205BB3C}" type="datetimeFigureOut">
              <a:rPr lang="fr-FR" smtClean="0"/>
              <a:t>14/07/2019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387690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81E04C2-2A66-4491-936C-EC50C205BB3C}" type="datetimeFigureOut">
              <a:rPr lang="fr-FR" smtClean="0"/>
              <a:t>14/07/2019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1251773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81E04C2-2A66-4491-936C-EC50C205BB3C}" type="datetimeFigureOut">
              <a:rPr lang="fr-FR" smtClean="0"/>
              <a:t>14/07/2019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4101070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81E04C2-2A66-4491-936C-EC50C205BB3C}" type="datetimeFigureOut">
              <a:rPr lang="fr-FR" smtClean="0"/>
              <a:t>14/07/2019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3195911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A81E04C2-2A66-4491-936C-EC50C205BB3C}" type="datetimeFigureOut">
              <a:rPr lang="fr-FR" smtClean="0"/>
              <a:t>14/07/2019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3821475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A81E04C2-2A66-4491-936C-EC50C205BB3C}" type="datetimeFigureOut">
              <a:rPr lang="fr-FR" smtClean="0"/>
              <a:t>14/07/2019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117DAF0-8270-4BC2-A1FD-C402C8FFC07B}" type="slidenum">
              <a:rPr lang="fr-FR" smtClean="0"/>
              <a:t>‹N°›</a:t>
            </a:fld>
            <a:endParaRPr lang="fr-FR"/>
          </a:p>
        </p:txBody>
      </p:sp>
    </p:spTree>
    <p:extLst>
      <p:ext uri="{BB962C8B-B14F-4D97-AF65-F5344CB8AC3E}">
        <p14:creationId xmlns:p14="http://schemas.microsoft.com/office/powerpoint/2010/main" val="70532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1E04C2-2A66-4491-936C-EC50C205BB3C}" type="datetimeFigureOut">
              <a:rPr lang="fr-FR" smtClean="0"/>
              <a:t>14/07/2019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7DAF0-8270-4BC2-A1FD-C402C8FFC07B}" type="slidenum">
              <a:rPr lang="fr-FR" smtClean="0"/>
              <a:t>‹N°›</a:t>
            </a:fld>
            <a:endParaRPr lang="fr-FR"/>
          </a:p>
        </p:txBody>
      </p:sp>
    </p:spTree>
    <p:extLst>
      <p:ext uri="{BB962C8B-B14F-4D97-AF65-F5344CB8AC3E}">
        <p14:creationId xmlns:p14="http://schemas.microsoft.com/office/powerpoint/2010/main" val="1503392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25.jpeg"/></Relationships>
</file>

<file path=ppt/slides/_rels/slide13.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 Id="rId9" Type="http://schemas.openxmlformats.org/officeDocument/2006/relationships/image" Target="../media/image24.jpeg"/></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openxmlformats.org/officeDocument/2006/relationships/image" Target="../media/image10.png"/><Relationship Id="rId2" Type="http://schemas.openxmlformats.org/officeDocument/2006/relationships/notesSlide" Target="../notesSlides/notesSlide2.xml"/><Relationship Id="rId16"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image" Target="../media/image8.png"/><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4.xml"/><Relationship Id="rId11" Type="http://schemas.openxmlformats.org/officeDocument/2006/relationships/image" Target="../media/image9.png"/><Relationship Id="rId5" Type="http://schemas.openxmlformats.org/officeDocument/2006/relationships/diagramQuickStyle" Target="../diagrams/quickStyle4.xml"/><Relationship Id="rId10" Type="http://schemas.openxmlformats.org/officeDocument/2006/relationships/image" Target="../media/image8.png"/><Relationship Id="rId4" Type="http://schemas.openxmlformats.org/officeDocument/2006/relationships/diagramLayout" Target="../diagrams/layout4.xm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image" Target="../media/image15.jpeg"/><Relationship Id="rId2" Type="http://schemas.openxmlformats.org/officeDocument/2006/relationships/notesSlide" Target="../notesSlides/notesSlide4.xml"/><Relationship Id="rId16"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diagramColors" Target="../diagrams/colors5.xml"/><Relationship Id="rId11" Type="http://schemas.openxmlformats.org/officeDocument/2006/relationships/image" Target="../media/image14.jpeg"/><Relationship Id="rId5" Type="http://schemas.openxmlformats.org/officeDocument/2006/relationships/diagramQuickStyle" Target="../diagrams/quickStyle5.xml"/><Relationship Id="rId15" Type="http://schemas.openxmlformats.org/officeDocument/2006/relationships/image" Target="../media/image18.jpeg"/><Relationship Id="rId10" Type="http://schemas.openxmlformats.org/officeDocument/2006/relationships/image" Target="../media/image13.jpeg"/><Relationship Id="rId4" Type="http://schemas.openxmlformats.org/officeDocument/2006/relationships/diagramLayout" Target="../diagrams/layout5.xml"/><Relationship Id="rId9" Type="http://schemas.openxmlformats.org/officeDocument/2006/relationships/image" Target="../media/image12.jpeg"/><Relationship Id="rId14" Type="http://schemas.openxmlformats.org/officeDocument/2006/relationships/image" Target="../media/image17.jpeg"/></Relationships>
</file>

<file path=ppt/slides/_rels/slide7.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21.jpeg"/></Relationships>
</file>

<file path=ppt/slides/_rels/slide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8.xml"/><Relationship Id="rId7" Type="http://schemas.microsoft.com/office/2007/relationships/diagramDrawing" Target="../diagrams/drawing8.xml"/><Relationship Id="rId12"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8.xml"/><Relationship Id="rId11" Type="http://schemas.openxmlformats.org/officeDocument/2006/relationships/image" Target="../media/image9.png"/><Relationship Id="rId5" Type="http://schemas.openxmlformats.org/officeDocument/2006/relationships/diagramQuickStyle" Target="../diagrams/quickStyle8.xml"/><Relationship Id="rId10" Type="http://schemas.openxmlformats.org/officeDocument/2006/relationships/image" Target="../media/image8.png"/><Relationship Id="rId4" Type="http://schemas.openxmlformats.org/officeDocument/2006/relationships/diagramLayout" Target="../diagrams/layout8.xm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5854" y="4999322"/>
            <a:ext cx="2940291" cy="1592060"/>
          </a:xfrm>
          <a:prstGeom prst="rect">
            <a:avLst/>
          </a:prstGeom>
        </p:spPr>
      </p:pic>
      <p:pic>
        <p:nvPicPr>
          <p:cNvPr id="2" name="Image 1"/>
          <p:cNvPicPr>
            <a:picLocks noChangeAspect="1"/>
          </p:cNvPicPr>
          <p:nvPr/>
        </p:nvPicPr>
        <p:blipFill rotWithShape="1">
          <a:blip r:embed="rId3"/>
          <a:srcRect l="3333" t="17122" r="23333" b="39801"/>
          <a:stretch/>
        </p:blipFill>
        <p:spPr>
          <a:xfrm>
            <a:off x="3704899" y="872474"/>
            <a:ext cx="4782199" cy="1580132"/>
          </a:xfrm>
          <a:prstGeom prst="rect">
            <a:avLst/>
          </a:prstGeom>
        </p:spPr>
      </p:pic>
      <p:sp>
        <p:nvSpPr>
          <p:cNvPr id="9" name="Sous-titre 2"/>
          <p:cNvSpPr txBox="1">
            <a:spLocks/>
          </p:cNvSpPr>
          <p:nvPr/>
        </p:nvSpPr>
        <p:spPr>
          <a:xfrm>
            <a:off x="1299113" y="2801558"/>
            <a:ext cx="9593773" cy="16557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1800" dirty="0" smtClean="0"/>
              <a:t>Module 2:</a:t>
            </a:r>
          </a:p>
          <a:p>
            <a:pPr marL="457200" indent="-457200" algn="ctr">
              <a:buFont typeface="Arial" panose="020B0604020202020204" pitchFamily="34" charset="0"/>
              <a:buAutoNum type="arabicPeriod"/>
            </a:pPr>
            <a:r>
              <a:rPr lang="fr-FR" sz="1800" dirty="0" smtClean="0">
                <a:solidFill>
                  <a:srgbClr val="000000"/>
                </a:solidFill>
                <a:latin typeface="Futura MdCn BT"/>
              </a:rPr>
              <a:t>Les </a:t>
            </a:r>
            <a:r>
              <a:rPr lang="fr-FR" sz="1800" dirty="0">
                <a:solidFill>
                  <a:srgbClr val="000000"/>
                </a:solidFill>
                <a:latin typeface="Futura MdCn BT"/>
              </a:rPr>
              <a:t>approches pédagogiques par niveaux (maternelle, élémentaire, collège, lycée) </a:t>
            </a:r>
            <a:endParaRPr lang="fr-FR" sz="1800" dirty="0" smtClean="0">
              <a:solidFill>
                <a:srgbClr val="000000"/>
              </a:solidFill>
              <a:latin typeface="Futura MdCn BT"/>
            </a:endParaRPr>
          </a:p>
          <a:p>
            <a:pPr marL="457200" indent="-457200" algn="ctr">
              <a:buFont typeface="Arial" panose="020B0604020202020204" pitchFamily="34" charset="0"/>
              <a:buAutoNum type="arabicPeriod"/>
            </a:pPr>
            <a:r>
              <a:rPr lang="fr-FR" sz="1800" dirty="0" smtClean="0">
                <a:solidFill>
                  <a:srgbClr val="000000"/>
                </a:solidFill>
                <a:latin typeface="Futura MdCn BT"/>
              </a:rPr>
              <a:t>Le </a:t>
            </a:r>
            <a:r>
              <a:rPr lang="fr-FR" sz="1800" dirty="0">
                <a:solidFill>
                  <a:srgbClr val="000000"/>
                </a:solidFill>
                <a:latin typeface="Futura MdCn BT"/>
              </a:rPr>
              <a:t>contenu </a:t>
            </a:r>
            <a:r>
              <a:rPr lang="fr-FR" sz="1800" dirty="0" smtClean="0">
                <a:solidFill>
                  <a:srgbClr val="000000"/>
                </a:solidFill>
                <a:latin typeface="Futura MdCn BT"/>
              </a:rPr>
              <a:t>scientifique </a:t>
            </a:r>
            <a:r>
              <a:rPr lang="fr-FR" sz="1800" dirty="0">
                <a:solidFill>
                  <a:srgbClr val="000000"/>
                </a:solidFill>
                <a:latin typeface="Futura MdCn BT"/>
              </a:rPr>
              <a:t>et pédagogique des </a:t>
            </a:r>
            <a:r>
              <a:rPr lang="fr-FR" sz="1800" dirty="0" smtClean="0">
                <a:solidFill>
                  <a:srgbClr val="000000"/>
                </a:solidFill>
                <a:latin typeface="Futura MdCn BT"/>
              </a:rPr>
              <a:t>interventions</a:t>
            </a:r>
          </a:p>
          <a:p>
            <a:pPr marL="457200" indent="-457200" algn="ctr">
              <a:buFont typeface="Arial" panose="020B0604020202020204" pitchFamily="34" charset="0"/>
              <a:buAutoNum type="arabicPeriod"/>
            </a:pPr>
            <a:r>
              <a:rPr lang="fr-FR" sz="1800" dirty="0" smtClean="0">
                <a:solidFill>
                  <a:srgbClr val="000000"/>
                </a:solidFill>
                <a:latin typeface="Futura MdCn BT"/>
              </a:rPr>
              <a:t>Les </a:t>
            </a:r>
            <a:r>
              <a:rPr lang="fr-FR" sz="1800" dirty="0">
                <a:solidFill>
                  <a:srgbClr val="000000"/>
                </a:solidFill>
                <a:latin typeface="Futura MdCn BT"/>
              </a:rPr>
              <a:t>besoins matériels, les consignes de </a:t>
            </a:r>
            <a:r>
              <a:rPr lang="fr-FR" sz="1800" dirty="0" smtClean="0">
                <a:solidFill>
                  <a:srgbClr val="000000"/>
                </a:solidFill>
                <a:latin typeface="Futura MdCn BT"/>
              </a:rPr>
              <a:t>sécurité.</a:t>
            </a:r>
          </a:p>
          <a:p>
            <a:pPr marL="457200" indent="-457200" algn="ctr">
              <a:buFont typeface="Arial" panose="020B0604020202020204" pitchFamily="34" charset="0"/>
              <a:buAutoNum type="arabicPeriod"/>
            </a:pPr>
            <a:r>
              <a:rPr lang="fr-FR" sz="1800" dirty="0" smtClean="0">
                <a:solidFill>
                  <a:srgbClr val="000000"/>
                </a:solidFill>
                <a:latin typeface="Futura MdCn BT"/>
              </a:rPr>
              <a:t>Recommandations </a:t>
            </a:r>
            <a:r>
              <a:rPr lang="fr-FR" sz="1800" dirty="0">
                <a:solidFill>
                  <a:srgbClr val="000000"/>
                </a:solidFill>
                <a:latin typeface="Futura MdCn BT"/>
              </a:rPr>
              <a:t>de </a:t>
            </a:r>
            <a:r>
              <a:rPr lang="fr-FR" sz="1800" dirty="0" smtClean="0">
                <a:solidFill>
                  <a:srgbClr val="000000"/>
                </a:solidFill>
                <a:latin typeface="Futura MdCn BT"/>
              </a:rPr>
              <a:t>savoir-être</a:t>
            </a:r>
            <a:endParaRPr lang="fr-FR" sz="1800" dirty="0"/>
          </a:p>
        </p:txBody>
      </p:sp>
    </p:spTree>
    <p:extLst>
      <p:ext uri="{BB962C8B-B14F-4D97-AF65-F5344CB8AC3E}">
        <p14:creationId xmlns:p14="http://schemas.microsoft.com/office/powerpoint/2010/main" val="15540806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036977954"/>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ZoneTexte 2"/>
          <p:cNvSpPr txBox="1"/>
          <p:nvPr/>
        </p:nvSpPr>
        <p:spPr>
          <a:xfrm>
            <a:off x="366823" y="1655180"/>
            <a:ext cx="9170716" cy="3139321"/>
          </a:xfrm>
          <a:prstGeom prst="rect">
            <a:avLst/>
          </a:prstGeom>
          <a:noFill/>
        </p:spPr>
        <p:txBody>
          <a:bodyPr wrap="square" rtlCol="0">
            <a:spAutoFit/>
          </a:bodyPr>
          <a:lstStyle/>
          <a:p>
            <a:r>
              <a:rPr lang="fr-FR" dirty="0" smtClean="0"/>
              <a:t>Une recette au choix parmi:</a:t>
            </a:r>
          </a:p>
          <a:p>
            <a:pPr marL="285750" indent="-285750">
              <a:buFont typeface="Arial" panose="020B0604020202020204" pitchFamily="34" charset="0"/>
              <a:buChar char="•"/>
            </a:pPr>
            <a:r>
              <a:rPr lang="fr-FR" dirty="0" smtClean="0"/>
              <a:t>Dentifrice (simple, peu de matériel requis, pas d’ingrédients à chauffer, pas cher)</a:t>
            </a:r>
          </a:p>
          <a:p>
            <a:pPr marL="285750" indent="-285750">
              <a:buFont typeface="Arial" panose="020B0604020202020204" pitchFamily="34" charset="0"/>
              <a:buChar char="•"/>
            </a:pPr>
            <a:r>
              <a:rPr lang="fr-FR" dirty="0" smtClean="0"/>
              <a:t>Pâte à tartiner (simple, plaques chauffantes nécessaires, prix de revient assez élevé)</a:t>
            </a:r>
          </a:p>
          <a:p>
            <a:pPr marL="285750" indent="-285750">
              <a:buFont typeface="Arial" panose="020B0604020202020204" pitchFamily="34" charset="0"/>
              <a:buChar char="•"/>
            </a:pPr>
            <a:r>
              <a:rPr lang="fr-FR" dirty="0" smtClean="0"/>
              <a:t>Lessive (simple, nécessite une bouilloire)</a:t>
            </a:r>
          </a:p>
          <a:p>
            <a:pPr marL="285750" indent="-285750">
              <a:buFont typeface="Arial" panose="020B0604020202020204" pitchFamily="34" charset="0"/>
              <a:buChar char="•"/>
            </a:pPr>
            <a:r>
              <a:rPr lang="fr-FR" dirty="0" smtClean="0"/>
              <a:t>Colle (simple, </a:t>
            </a:r>
            <a:r>
              <a:rPr lang="fr-FR" dirty="0"/>
              <a:t>plaques chauffantes </a:t>
            </a:r>
            <a:r>
              <a:rPr lang="fr-FR" dirty="0" smtClean="0"/>
              <a:t>nécessaires)</a:t>
            </a:r>
          </a:p>
          <a:p>
            <a:pPr marL="285750" indent="-285750">
              <a:buFont typeface="Arial" panose="020B0604020202020204" pitchFamily="34" charset="0"/>
              <a:buChar char="•"/>
            </a:pPr>
            <a:r>
              <a:rPr lang="fr-FR" dirty="0" smtClean="0"/>
              <a:t>Kit à cookies (simple)</a:t>
            </a:r>
          </a:p>
          <a:p>
            <a:pPr marL="285750" indent="-285750">
              <a:buFont typeface="Arial" panose="020B0604020202020204" pitchFamily="34" charset="0"/>
              <a:buChar char="•"/>
            </a:pPr>
            <a:r>
              <a:rPr lang="fr-FR" dirty="0" smtClean="0"/>
              <a:t>Barres de céréales (simple)…</a:t>
            </a:r>
          </a:p>
          <a:p>
            <a:pPr marL="285750" indent="-285750">
              <a:buFont typeface="Arial" panose="020B0604020202020204" pitchFamily="34" charset="0"/>
              <a:buChar char="•"/>
            </a:pPr>
            <a:endParaRPr lang="fr-FR" dirty="0" smtClean="0"/>
          </a:p>
          <a:p>
            <a:r>
              <a:rPr lang="fr-FR" dirty="0" smtClean="0"/>
              <a:t>Prévenir les familles que les enfants devront venir avec petits pots hermétiques</a:t>
            </a:r>
          </a:p>
          <a:p>
            <a:endParaRPr lang="fr-FR" dirty="0"/>
          </a:p>
          <a:p>
            <a:r>
              <a:rPr lang="fr-FR" b="1" dirty="0" smtClean="0">
                <a:solidFill>
                  <a:srgbClr val="FF0000"/>
                </a:solidFill>
              </a:rPr>
              <a:t>Attention aux conditions d’hygiène et de sécurité: voir formation # 1 Ateliers DIY.</a:t>
            </a:r>
          </a:p>
        </p:txBody>
      </p:sp>
    </p:spTree>
    <p:extLst>
      <p:ext uri="{BB962C8B-B14F-4D97-AF65-F5344CB8AC3E}">
        <p14:creationId xmlns:p14="http://schemas.microsoft.com/office/powerpoint/2010/main" val="26856836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oneTexte 1"/>
          <p:cNvSpPr txBox="1"/>
          <p:nvPr/>
        </p:nvSpPr>
        <p:spPr>
          <a:xfrm>
            <a:off x="1226915" y="1099595"/>
            <a:ext cx="9086127" cy="2585323"/>
          </a:xfrm>
          <a:prstGeom prst="rect">
            <a:avLst/>
          </a:prstGeom>
          <a:noFill/>
        </p:spPr>
        <p:txBody>
          <a:bodyPr wrap="square" rtlCol="0">
            <a:spAutoFit/>
          </a:bodyPr>
          <a:lstStyle/>
          <a:p>
            <a:pPr marL="285750" indent="-285750">
              <a:buFont typeface="Arial" panose="020B0604020202020204" pitchFamily="34" charset="0"/>
              <a:buChar char="•"/>
            </a:pPr>
            <a:r>
              <a:rPr lang="fr-FR" dirty="0" smtClean="0"/>
              <a:t>Idem cycle 1</a:t>
            </a:r>
          </a:p>
          <a:p>
            <a:pPr marL="285750" indent="-285750">
              <a:buFont typeface="Arial" panose="020B0604020202020204" pitchFamily="34" charset="0"/>
              <a:buChar char="•"/>
            </a:pPr>
            <a:r>
              <a:rPr lang="fr-FR" dirty="0" smtClean="0"/>
              <a:t>Exemples de jeux adaptés aux cycles 2:</a:t>
            </a:r>
          </a:p>
          <a:p>
            <a:pPr marL="742950" lvl="1" indent="-285750">
              <a:buFont typeface="Arial" panose="020B0604020202020204" pitchFamily="34" charset="0"/>
              <a:buChar char="•"/>
            </a:pPr>
            <a:r>
              <a:rPr lang="fr-FR" dirty="0" smtClean="0"/>
              <a:t>Course aux déchets</a:t>
            </a:r>
          </a:p>
          <a:p>
            <a:pPr marL="742950" lvl="1" indent="-285750">
              <a:buFont typeface="Arial" panose="020B0604020202020204" pitchFamily="34" charset="0"/>
              <a:buChar char="•"/>
            </a:pPr>
            <a:r>
              <a:rPr lang="fr-FR" dirty="0" smtClean="0"/>
              <a:t>Chamboule-tout</a:t>
            </a:r>
          </a:p>
          <a:p>
            <a:pPr marL="742950" lvl="1" indent="-285750">
              <a:buFont typeface="Arial" panose="020B0604020202020204" pitchFamily="34" charset="0"/>
              <a:buChar char="•"/>
            </a:pPr>
            <a:r>
              <a:rPr lang="fr-FR" dirty="0" smtClean="0"/>
              <a:t>Jeux de lancer (cercles en carton/piquet, boule d’aluminium/pots en verre…)</a:t>
            </a:r>
          </a:p>
          <a:p>
            <a:pPr marL="742950" lvl="1" indent="-285750">
              <a:buFont typeface="Arial" panose="020B0604020202020204" pitchFamily="34" charset="0"/>
              <a:buChar char="•"/>
            </a:pPr>
            <a:r>
              <a:rPr lang="fr-FR" dirty="0" err="1" smtClean="0"/>
              <a:t>Carrom</a:t>
            </a:r>
            <a:endParaRPr lang="fr-FR" dirty="0" smtClean="0"/>
          </a:p>
          <a:p>
            <a:pPr marL="742950" lvl="1" indent="-285750">
              <a:buFont typeface="Arial" panose="020B0604020202020204" pitchFamily="34" charset="0"/>
              <a:buChar char="•"/>
            </a:pPr>
            <a:r>
              <a:rPr lang="fr-FR" dirty="0" smtClean="0"/>
              <a:t>Survivor</a:t>
            </a:r>
          </a:p>
          <a:p>
            <a:pPr marL="742950" lvl="1" indent="-285750">
              <a:buFont typeface="Arial" panose="020B0604020202020204" pitchFamily="34" charset="0"/>
              <a:buChar char="•"/>
            </a:pPr>
            <a:r>
              <a:rPr lang="fr-FR" dirty="0" err="1" smtClean="0"/>
              <a:t>Gorodki</a:t>
            </a:r>
            <a:endParaRPr lang="fr-FR" dirty="0" smtClean="0"/>
          </a:p>
          <a:p>
            <a:pPr marL="742950" lvl="1" indent="-285750">
              <a:buFont typeface="Arial" panose="020B0604020202020204" pitchFamily="34" charset="0"/>
              <a:buChar char="•"/>
            </a:pPr>
            <a:endParaRPr lang="fr-FR" dirty="0" smtClean="0"/>
          </a:p>
        </p:txBody>
      </p:sp>
      <p:pic>
        <p:nvPicPr>
          <p:cNvPr id="6" name="Image 5"/>
          <p:cNvPicPr/>
          <p:nvPr/>
        </p:nvPicPr>
        <p:blipFill>
          <a:blip r:embed="rId8" cstate="print">
            <a:extLst>
              <a:ext uri="{28A0092B-C50C-407E-A947-70E740481C1C}">
                <a14:useLocalDpi xmlns:a14="http://schemas.microsoft.com/office/drawing/2010/main" val="0"/>
              </a:ext>
            </a:extLst>
          </a:blip>
          <a:stretch>
            <a:fillRect/>
          </a:stretch>
        </p:blipFill>
        <p:spPr>
          <a:xfrm>
            <a:off x="3001508" y="2643096"/>
            <a:ext cx="5151892" cy="4008075"/>
          </a:xfrm>
          <a:prstGeom prst="rect">
            <a:avLst/>
          </a:prstGeom>
        </p:spPr>
      </p:pic>
      <p:sp>
        <p:nvSpPr>
          <p:cNvPr id="3" name="ZoneTexte 2"/>
          <p:cNvSpPr txBox="1"/>
          <p:nvPr/>
        </p:nvSpPr>
        <p:spPr>
          <a:xfrm>
            <a:off x="8860971" y="2993571"/>
            <a:ext cx="3226664" cy="3323987"/>
          </a:xfrm>
          <a:prstGeom prst="rect">
            <a:avLst/>
          </a:prstGeom>
          <a:noFill/>
        </p:spPr>
        <p:txBody>
          <a:bodyPr wrap="square" rtlCol="0">
            <a:spAutoFit/>
          </a:bodyPr>
          <a:lstStyle/>
          <a:p>
            <a:r>
              <a:rPr lang="fr-FR" sz="1400" dirty="0" smtClean="0"/>
              <a:t>Course aux déchets:</a:t>
            </a:r>
          </a:p>
          <a:p>
            <a:r>
              <a:rPr lang="fr-FR" sz="1400" dirty="0" smtClean="0"/>
              <a:t>Course de relais entre 2 équipes équipées chacune d’une paire de pinces à déchet.</a:t>
            </a:r>
          </a:p>
          <a:p>
            <a:endParaRPr lang="fr-FR" sz="1400" dirty="0" smtClean="0"/>
          </a:p>
          <a:p>
            <a:r>
              <a:rPr lang="fr-FR" sz="1400" dirty="0" smtClean="0"/>
              <a:t>Objectif: ramasser le plus rapidement possible les déchets mis dans la cour par l’animatrice et les trier correctement.</a:t>
            </a:r>
          </a:p>
          <a:p>
            <a:endParaRPr lang="fr-FR" sz="1400" dirty="0" smtClean="0"/>
          </a:p>
          <a:p>
            <a:r>
              <a:rPr lang="fr-FR" sz="1400" b="1" dirty="0" smtClean="0">
                <a:solidFill>
                  <a:srgbClr val="FF0000"/>
                </a:solidFill>
              </a:rPr>
              <a:t>Consigne de sécurité</a:t>
            </a:r>
            <a:endParaRPr lang="fr-FR" sz="1400" b="1" dirty="0">
              <a:solidFill>
                <a:srgbClr val="FF0000"/>
              </a:solidFill>
            </a:endParaRPr>
          </a:p>
          <a:p>
            <a:r>
              <a:rPr lang="fr-FR" sz="1400" dirty="0" smtClean="0"/>
              <a:t>Chaque enfant se déplace </a:t>
            </a:r>
            <a:r>
              <a:rPr lang="fr-FR" sz="1400" b="1" dirty="0" smtClean="0">
                <a:solidFill>
                  <a:srgbClr val="FF0000"/>
                </a:solidFill>
              </a:rPr>
              <a:t>en marche rapide</a:t>
            </a:r>
            <a:r>
              <a:rPr lang="fr-FR" sz="1400" dirty="0" smtClean="0"/>
              <a:t> (courir = pénalité) avec la </a:t>
            </a:r>
            <a:r>
              <a:rPr lang="fr-FR" sz="1400" b="1" dirty="0" smtClean="0">
                <a:solidFill>
                  <a:srgbClr val="FF0000"/>
                </a:solidFill>
              </a:rPr>
              <a:t>pince vers le bas</a:t>
            </a:r>
            <a:r>
              <a:rPr lang="fr-FR" sz="1400" dirty="0" smtClean="0"/>
              <a:t> (sinon pénalité), ramasse un déchet, le ramène dans la bonne poubelle (mauvais tri = pénalité) et passe la pince au suivant.</a:t>
            </a:r>
            <a:endParaRPr lang="fr-FR" sz="1400" dirty="0"/>
          </a:p>
        </p:txBody>
      </p:sp>
    </p:spTree>
    <p:extLst>
      <p:ext uri="{BB962C8B-B14F-4D97-AF65-F5344CB8AC3E}">
        <p14:creationId xmlns:p14="http://schemas.microsoft.com/office/powerpoint/2010/main" val="35265687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 4" descr="F:\seb\Développement durable\Zéro déchets\Jardi-composteurs\sainte catherine\gorodki.jpg"/>
          <p:cNvPicPr/>
          <p:nvPr/>
        </p:nvPicPr>
        <p:blipFill rotWithShape="1">
          <a:blip r:embed="rId8">
            <a:extLst>
              <a:ext uri="{28A0092B-C50C-407E-A947-70E740481C1C}">
                <a14:useLocalDpi xmlns:a14="http://schemas.microsoft.com/office/drawing/2010/main" val="0"/>
              </a:ext>
            </a:extLst>
          </a:blip>
          <a:srcRect l="11507" t="26383" r="3141" b="26808"/>
          <a:stretch/>
        </p:blipFill>
        <p:spPr bwMode="auto">
          <a:xfrm>
            <a:off x="6993551" y="4543675"/>
            <a:ext cx="4677937" cy="2171700"/>
          </a:xfrm>
          <a:prstGeom prst="rect">
            <a:avLst/>
          </a:prstGeom>
          <a:noFill/>
          <a:ln>
            <a:noFill/>
          </a:ln>
          <a:extLst>
            <a:ext uri="{53640926-AAD7-44D8-BBD7-CCE9431645EC}">
              <a14:shadowObscured xmlns:a14="http://schemas.microsoft.com/office/drawing/2010/main"/>
            </a:ext>
          </a:extLst>
        </p:spPr>
      </p:pic>
      <p:pic>
        <p:nvPicPr>
          <p:cNvPr id="6" name="Image 5" descr="F:\seb\Développement durable\Zéro déchets\conferences\2016\Rochecorbon 30 05 2016\atelier jeux rochecorbon\figures gorodki.jpg"/>
          <p:cNvPicPr/>
          <p:nvPr/>
        </p:nvPicPr>
        <p:blipFill>
          <a:blip r:embed="rId9">
            <a:extLst>
              <a:ext uri="{28A0092B-C50C-407E-A947-70E740481C1C}">
                <a14:useLocalDpi xmlns:a14="http://schemas.microsoft.com/office/drawing/2010/main" val="0"/>
              </a:ext>
            </a:extLst>
          </a:blip>
          <a:srcRect/>
          <a:stretch>
            <a:fillRect/>
          </a:stretch>
        </p:blipFill>
        <p:spPr bwMode="auto">
          <a:xfrm>
            <a:off x="1071020" y="1071863"/>
            <a:ext cx="4253334" cy="4808075"/>
          </a:xfrm>
          <a:prstGeom prst="rect">
            <a:avLst/>
          </a:prstGeom>
          <a:noFill/>
          <a:ln>
            <a:noFill/>
          </a:ln>
        </p:spPr>
      </p:pic>
      <p:grpSp>
        <p:nvGrpSpPr>
          <p:cNvPr id="7" name="Groupe 6"/>
          <p:cNvGrpSpPr/>
          <p:nvPr/>
        </p:nvGrpSpPr>
        <p:grpSpPr>
          <a:xfrm>
            <a:off x="8223077" y="1071863"/>
            <a:ext cx="1255395" cy="3307081"/>
            <a:chOff x="0" y="0"/>
            <a:chExt cx="1255395" cy="3307479"/>
          </a:xfrm>
        </p:grpSpPr>
        <p:sp>
          <p:nvSpPr>
            <p:cNvPr id="8" name="Ellipse 7"/>
            <p:cNvSpPr/>
            <p:nvPr/>
          </p:nvSpPr>
          <p:spPr>
            <a:xfrm>
              <a:off x="426720" y="1264920"/>
              <a:ext cx="828675" cy="723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900">
                  <a:effectLst/>
                  <a:ea typeface="Calibri" panose="020F0502020204030204" pitchFamily="34" charset="0"/>
                  <a:cs typeface="Times New Roman" panose="02020603050405020304" pitchFamily="18" charset="0"/>
                </a:rPr>
                <a:t>joueurs</a:t>
              </a:r>
              <a:endParaRPr lang="fr-FR" sz="1100">
                <a:effectLst/>
                <a:ea typeface="Calibri" panose="020F0502020204030204" pitchFamily="34" charset="0"/>
                <a:cs typeface="Times New Roman" panose="02020603050405020304" pitchFamily="18" charset="0"/>
              </a:endParaRPr>
            </a:p>
          </p:txBody>
        </p:sp>
        <p:sp>
          <p:nvSpPr>
            <p:cNvPr id="10" name="Triangle isocèle 9"/>
            <p:cNvSpPr/>
            <p:nvPr/>
          </p:nvSpPr>
          <p:spPr>
            <a:xfrm rot="1368901">
              <a:off x="114300" y="1927860"/>
              <a:ext cx="857250" cy="12573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100">
                  <a:effectLst/>
                  <a:ea typeface="Calibri" panose="020F0502020204030204" pitchFamily="34" charset="0"/>
                  <a:cs typeface="Times New Roman" panose="02020603050405020304" pitchFamily="18" charset="0"/>
                </a:rPr>
                <a:t> </a:t>
              </a:r>
            </a:p>
          </p:txBody>
        </p:sp>
        <p:sp>
          <p:nvSpPr>
            <p:cNvPr id="11" name="Triangle isocèle 10"/>
            <p:cNvSpPr/>
            <p:nvPr/>
          </p:nvSpPr>
          <p:spPr>
            <a:xfrm rot="9047943">
              <a:off x="0" y="121920"/>
              <a:ext cx="857250" cy="12573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vert270"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100">
                  <a:effectLst/>
                  <a:ea typeface="Calibri" panose="020F0502020204030204" pitchFamily="34" charset="0"/>
                  <a:cs typeface="Times New Roman" panose="02020603050405020304" pitchFamily="18" charset="0"/>
                </a:rPr>
                <a:t> </a:t>
              </a:r>
            </a:p>
          </p:txBody>
        </p:sp>
        <p:cxnSp>
          <p:nvCxnSpPr>
            <p:cNvPr id="12" name="Connecteur droit avec flèche 11"/>
            <p:cNvCxnSpPr/>
            <p:nvPr/>
          </p:nvCxnSpPr>
          <p:spPr>
            <a:xfrm flipH="1" flipV="1">
              <a:off x="579120" y="0"/>
              <a:ext cx="270345" cy="121855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flipV="1">
              <a:off x="792480" y="1988820"/>
              <a:ext cx="119270" cy="131865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91440" y="243840"/>
              <a:ext cx="429260" cy="454660"/>
            </a:xfrm>
            <a:prstGeom prst="ellipse">
              <a:avLst/>
            </a:prstGeom>
            <a:noFill/>
            <a:ln>
              <a:solidFill>
                <a:srgbClr val="FFC000"/>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 name="Ellipse 14"/>
            <p:cNvSpPr/>
            <p:nvPr/>
          </p:nvSpPr>
          <p:spPr>
            <a:xfrm>
              <a:off x="198120" y="2590800"/>
              <a:ext cx="429260" cy="454660"/>
            </a:xfrm>
            <a:prstGeom prst="ellipse">
              <a:avLst/>
            </a:prstGeom>
            <a:noFill/>
            <a:ln>
              <a:solidFill>
                <a:srgbClr val="FFC000"/>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spTree>
    <p:extLst>
      <p:ext uri="{BB962C8B-B14F-4D97-AF65-F5344CB8AC3E}">
        <p14:creationId xmlns:p14="http://schemas.microsoft.com/office/powerpoint/2010/main" val="215229579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409250096"/>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oneTexte 1"/>
          <p:cNvSpPr txBox="1"/>
          <p:nvPr/>
        </p:nvSpPr>
        <p:spPr>
          <a:xfrm>
            <a:off x="1053296" y="1122744"/>
            <a:ext cx="8624104" cy="2308324"/>
          </a:xfrm>
          <a:prstGeom prst="rect">
            <a:avLst/>
          </a:prstGeom>
          <a:noFill/>
        </p:spPr>
        <p:txBody>
          <a:bodyPr wrap="square" rtlCol="0">
            <a:spAutoFit/>
          </a:bodyPr>
          <a:lstStyle/>
          <a:p>
            <a:pPr marL="285750" indent="-285750">
              <a:buFont typeface="Arial" panose="020B0604020202020204" pitchFamily="34" charset="0"/>
              <a:buChar char="•"/>
            </a:pPr>
            <a:r>
              <a:rPr lang="fr-FR" dirty="0" smtClean="0"/>
              <a:t>Jardinière en brique de lait</a:t>
            </a:r>
          </a:p>
          <a:p>
            <a:pPr marL="285750" indent="-285750">
              <a:buFont typeface="Arial" panose="020B0604020202020204" pitchFamily="34" charset="0"/>
              <a:buChar char="•"/>
            </a:pPr>
            <a:r>
              <a:rPr lang="fr-FR" dirty="0" smtClean="0"/>
              <a:t>Portemonnaie en brique de lait</a:t>
            </a:r>
          </a:p>
          <a:p>
            <a:pPr marL="285750" indent="-285750">
              <a:buFont typeface="Arial" panose="020B0604020202020204" pitchFamily="34" charset="0"/>
              <a:buChar char="•"/>
            </a:pPr>
            <a:r>
              <a:rPr lang="fr-FR" dirty="0" smtClean="0"/>
              <a:t>Déodorant d’intérieur (agrume piqué de clous de girofles)</a:t>
            </a:r>
          </a:p>
          <a:p>
            <a:pPr marL="285750" indent="-285750">
              <a:buFont typeface="Arial" panose="020B0604020202020204" pitchFamily="34" charset="0"/>
              <a:buChar char="•"/>
            </a:pPr>
            <a:r>
              <a:rPr lang="fr-FR" dirty="0" smtClean="0"/>
              <a:t>Bougie recyclée</a:t>
            </a:r>
          </a:p>
          <a:p>
            <a:pPr marL="285750" indent="-285750">
              <a:buFont typeface="Arial" panose="020B0604020202020204" pitchFamily="34" charset="0"/>
              <a:buChar char="•"/>
            </a:pPr>
            <a:r>
              <a:rPr lang="fr-FR" dirty="0" err="1" smtClean="0"/>
              <a:t>Tawashis</a:t>
            </a:r>
            <a:endParaRPr lang="fr-FR" dirty="0" smtClean="0"/>
          </a:p>
          <a:p>
            <a:pPr marL="285750" indent="-285750">
              <a:buFont typeface="Arial" panose="020B0604020202020204" pitchFamily="34" charset="0"/>
              <a:buChar char="•"/>
            </a:pPr>
            <a:r>
              <a:rPr lang="fr-FR" dirty="0" smtClean="0"/>
              <a:t>Réaliser une cocotte en papier de la propreté, du compostage, du tri…</a:t>
            </a:r>
          </a:p>
          <a:p>
            <a:pPr marL="285750" indent="-285750">
              <a:buFont typeface="Arial" panose="020B0604020202020204" pitchFamily="34" charset="0"/>
              <a:buChar char="•"/>
            </a:pPr>
            <a:r>
              <a:rPr lang="fr-FR" dirty="0" smtClean="0"/>
              <a:t>Micro-trottoir, reportage/exposition sur les déchets sauvages (centres de loisir)</a:t>
            </a:r>
          </a:p>
          <a:p>
            <a:endParaRPr lang="fr-FR" dirty="0" smtClean="0"/>
          </a:p>
        </p:txBody>
      </p:sp>
      <p:pic>
        <p:nvPicPr>
          <p:cNvPr id="3" name="Imag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36203" y="3431068"/>
            <a:ext cx="4514850" cy="2247900"/>
          </a:xfrm>
          <a:prstGeom prst="rect">
            <a:avLst/>
          </a:prstGeom>
        </p:spPr>
      </p:pic>
      <p:pic>
        <p:nvPicPr>
          <p:cNvPr id="4" name="Image 3"/>
          <p:cNvPicPr>
            <a:picLocks noChangeAspect="1"/>
          </p:cNvPicPr>
          <p:nvPr/>
        </p:nvPicPr>
        <p:blipFill rotWithShape="1">
          <a:blip r:embed="rId9"/>
          <a:srcRect l="29250" t="16222" r="29167" b="10148"/>
          <a:stretch/>
        </p:blipFill>
        <p:spPr>
          <a:xfrm>
            <a:off x="2626185" y="3553097"/>
            <a:ext cx="3088815" cy="3108960"/>
          </a:xfrm>
          <a:prstGeom prst="rect">
            <a:avLst/>
          </a:prstGeom>
        </p:spPr>
      </p:pic>
    </p:spTree>
    <p:extLst>
      <p:ext uri="{BB962C8B-B14F-4D97-AF65-F5344CB8AC3E}">
        <p14:creationId xmlns:p14="http://schemas.microsoft.com/office/powerpoint/2010/main" val="86672775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507385665"/>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810228" y="1157469"/>
            <a:ext cx="10857053" cy="2862322"/>
          </a:xfrm>
          <a:prstGeom prst="rect">
            <a:avLst/>
          </a:prstGeom>
          <a:noFill/>
        </p:spPr>
        <p:txBody>
          <a:bodyPr wrap="square" rtlCol="0">
            <a:spAutoFit/>
          </a:bodyPr>
          <a:lstStyle/>
          <a:p>
            <a:pPr marL="285750" indent="-285750">
              <a:buFont typeface="Arial" panose="020B0604020202020204" pitchFamily="34" charset="0"/>
              <a:buChar char="•"/>
            </a:pPr>
            <a:r>
              <a:rPr lang="fr-FR" dirty="0"/>
              <a:t>« Intervention </a:t>
            </a:r>
            <a:r>
              <a:rPr lang="fr-FR" dirty="0" smtClean="0"/>
              <a:t>pédagogique </a:t>
            </a:r>
            <a:r>
              <a:rPr lang="fr-FR" dirty="0"/>
              <a:t>ZD »: animation de </a:t>
            </a:r>
            <a:r>
              <a:rPr lang="fr-FR" b="1" dirty="0"/>
              <a:t>3 fois 30 minutes</a:t>
            </a:r>
          </a:p>
          <a:p>
            <a:pPr marL="742950" lvl="1" indent="-285750">
              <a:buFont typeface="Arial" panose="020B0604020202020204" pitchFamily="34" charset="0"/>
              <a:buChar char="•"/>
            </a:pPr>
            <a:r>
              <a:rPr lang="fr-FR" b="1" dirty="0" smtClean="0"/>
              <a:t>Débat autour du zéro déchet</a:t>
            </a:r>
          </a:p>
          <a:p>
            <a:pPr marL="742950" lvl="1" indent="-285750">
              <a:buFont typeface="Arial" panose="020B0604020202020204" pitchFamily="34" charset="0"/>
              <a:buChar char="•"/>
            </a:pPr>
            <a:r>
              <a:rPr lang="fr-FR" b="1" dirty="0" smtClean="0"/>
              <a:t>Mini-atelier DIY</a:t>
            </a:r>
          </a:p>
          <a:p>
            <a:pPr marL="742950" lvl="1" indent="-285750">
              <a:buFont typeface="Arial" panose="020B0604020202020204" pitchFamily="34" charset="0"/>
              <a:buChar char="•"/>
            </a:pPr>
            <a:r>
              <a:rPr lang="fr-FR" b="1" dirty="0" smtClean="0"/>
              <a:t>Jeux avec des matériaux recyclables</a:t>
            </a:r>
          </a:p>
          <a:p>
            <a:pPr marL="742950" lvl="1" indent="-285750">
              <a:buFont typeface="Arial" panose="020B0604020202020204" pitchFamily="34" charset="0"/>
              <a:buChar char="•"/>
            </a:pPr>
            <a:endParaRPr lang="fr-FR" b="1" dirty="0" smtClean="0"/>
          </a:p>
          <a:p>
            <a:pPr marL="285750" lvl="1" indent="-285750">
              <a:buFont typeface="Arial" panose="020B0604020202020204" pitchFamily="34" charset="0"/>
              <a:buChar char="•"/>
            </a:pPr>
            <a:r>
              <a:rPr lang="fr-FR" dirty="0" smtClean="0"/>
              <a:t>Eventuellement 30 minutes sur le compostage ou petit bricolage en remplacement de l’une de ces activités</a:t>
            </a:r>
          </a:p>
          <a:p>
            <a:pPr marL="285750" lvl="1" indent="-285750">
              <a:buFont typeface="Arial" panose="020B0604020202020204" pitchFamily="34" charset="0"/>
              <a:buChar char="•"/>
            </a:pPr>
            <a:endParaRPr lang="fr-FR" dirty="0" smtClean="0"/>
          </a:p>
          <a:p>
            <a:pPr marL="285750" lvl="1" indent="-285750">
              <a:buFont typeface="Arial" panose="020B0604020202020204" pitchFamily="34" charset="0"/>
              <a:buChar char="•"/>
            </a:pPr>
            <a:r>
              <a:rPr lang="fr-FR" dirty="0" err="1" smtClean="0"/>
              <a:t>Composcope</a:t>
            </a:r>
            <a:r>
              <a:rPr lang="fr-FR" dirty="0" smtClean="0"/>
              <a:t> de </a:t>
            </a:r>
            <a:r>
              <a:rPr lang="fr-FR" dirty="0" err="1" smtClean="0"/>
              <a:t>Nouâtre</a:t>
            </a:r>
            <a:r>
              <a:rPr lang="fr-FR" dirty="0" smtClean="0"/>
              <a:t>: initiation au compostage (15-20 minutes)</a:t>
            </a:r>
          </a:p>
          <a:p>
            <a:pPr marL="285750" lvl="1" indent="-285750">
              <a:buFont typeface="Arial" panose="020B0604020202020204" pitchFamily="34" charset="0"/>
              <a:buChar char="•"/>
            </a:pPr>
            <a:endParaRPr lang="fr-FR" dirty="0"/>
          </a:p>
          <a:p>
            <a:pPr marL="285750" lvl="1" indent="-285750">
              <a:buFont typeface="Arial" panose="020B0604020202020204" pitchFamily="34" charset="0"/>
              <a:buChar char="•"/>
            </a:pPr>
            <a:r>
              <a:rPr lang="fr-FR" dirty="0" smtClean="0"/>
              <a:t>Animations compostage ou lombricompostage TMVL (3h)</a:t>
            </a:r>
            <a:endParaRPr lang="fr-FR" dirty="0"/>
          </a:p>
        </p:txBody>
      </p:sp>
      <p:pic>
        <p:nvPicPr>
          <p:cNvPr id="6" name="Image 5" descr="2018-07-25 1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90992" y="3534960"/>
            <a:ext cx="4001727" cy="2946862"/>
          </a:xfrm>
          <a:prstGeom prst="rect">
            <a:avLst/>
          </a:prstGeom>
          <a:noFill/>
          <a:ln>
            <a:noFill/>
          </a:ln>
        </p:spPr>
      </p:pic>
    </p:spTree>
    <p:extLst>
      <p:ext uri="{BB962C8B-B14F-4D97-AF65-F5344CB8AC3E}">
        <p14:creationId xmlns:p14="http://schemas.microsoft.com/office/powerpoint/2010/main" val="305188641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915479565"/>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ZoneTexte 2"/>
          <p:cNvSpPr txBox="1"/>
          <p:nvPr/>
        </p:nvSpPr>
        <p:spPr>
          <a:xfrm>
            <a:off x="401547" y="1180618"/>
            <a:ext cx="6369643" cy="923330"/>
          </a:xfrm>
          <a:prstGeom prst="rect">
            <a:avLst/>
          </a:prstGeom>
          <a:noFill/>
        </p:spPr>
        <p:txBody>
          <a:bodyPr wrap="square" rtlCol="0">
            <a:spAutoFit/>
          </a:bodyPr>
          <a:lstStyle/>
          <a:p>
            <a:pPr marL="285750" indent="-285750">
              <a:buFont typeface="Arial" panose="020B0604020202020204" pitchFamily="34" charset="0"/>
              <a:buChar char="•"/>
            </a:pPr>
            <a:r>
              <a:rPr lang="fr-FR" dirty="0" smtClean="0"/>
              <a:t>Interroger les modes de consommation à la maison</a:t>
            </a:r>
          </a:p>
          <a:p>
            <a:pPr marL="285750" indent="-285750">
              <a:buFont typeface="Arial" panose="020B0604020202020204" pitchFamily="34" charset="0"/>
              <a:buChar char="•"/>
            </a:pPr>
            <a:r>
              <a:rPr lang="fr-FR" dirty="0" smtClean="0"/>
              <a:t>Argumenter sur « pourquoi ne pas produire de déchets? »</a:t>
            </a:r>
          </a:p>
          <a:p>
            <a:pPr marL="285750" indent="-285750">
              <a:buFont typeface="Arial" panose="020B0604020202020204" pitchFamily="34" charset="0"/>
              <a:buChar char="•"/>
            </a:pPr>
            <a:r>
              <a:rPr lang="fr-FR" dirty="0" smtClean="0"/>
              <a:t>Distinguer envies et besoins</a:t>
            </a:r>
            <a:endParaRPr lang="fr-FR" dirty="0"/>
          </a:p>
        </p:txBody>
      </p:sp>
      <p:pic>
        <p:nvPicPr>
          <p:cNvPr id="10" name="Imag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72941" y="2005990"/>
            <a:ext cx="6193629" cy="4635768"/>
          </a:xfrm>
          <a:prstGeom prst="rect">
            <a:avLst/>
          </a:prstGeom>
        </p:spPr>
      </p:pic>
    </p:spTree>
    <p:extLst>
      <p:ext uri="{BB962C8B-B14F-4D97-AF65-F5344CB8AC3E}">
        <p14:creationId xmlns:p14="http://schemas.microsoft.com/office/powerpoint/2010/main" val="178102089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ZoneTexte 2"/>
          <p:cNvSpPr txBox="1"/>
          <p:nvPr/>
        </p:nvSpPr>
        <p:spPr>
          <a:xfrm>
            <a:off x="366823" y="1655180"/>
            <a:ext cx="9170716" cy="3693319"/>
          </a:xfrm>
          <a:prstGeom prst="rect">
            <a:avLst/>
          </a:prstGeom>
          <a:noFill/>
        </p:spPr>
        <p:txBody>
          <a:bodyPr wrap="square" rtlCol="0">
            <a:spAutoFit/>
          </a:bodyPr>
          <a:lstStyle/>
          <a:p>
            <a:r>
              <a:rPr lang="fr-FR" dirty="0" smtClean="0"/>
              <a:t>Une recette au choix parmi:</a:t>
            </a:r>
          </a:p>
          <a:p>
            <a:pPr marL="285750" indent="-285750">
              <a:buFont typeface="Arial" panose="020B0604020202020204" pitchFamily="34" charset="0"/>
              <a:buChar char="•"/>
            </a:pPr>
            <a:r>
              <a:rPr lang="fr-FR" dirty="0" smtClean="0"/>
              <a:t>Dentifrice ZD (simple, peu de matériel requis, pas d’ingrédients à chauffer, pas cher)</a:t>
            </a:r>
          </a:p>
          <a:p>
            <a:pPr marL="285750" indent="-285750">
              <a:buFont typeface="Arial" panose="020B0604020202020204" pitchFamily="34" charset="0"/>
              <a:buChar char="•"/>
            </a:pPr>
            <a:r>
              <a:rPr lang="fr-FR" dirty="0" smtClean="0"/>
              <a:t>Pâte à tartiner (simple, plaques chauffantes nécessaires, prix de revient assez élevé)</a:t>
            </a:r>
          </a:p>
          <a:p>
            <a:pPr marL="285750" indent="-285750">
              <a:buFont typeface="Arial" panose="020B0604020202020204" pitchFamily="34" charset="0"/>
              <a:buChar char="•"/>
            </a:pPr>
            <a:r>
              <a:rPr lang="fr-FR" dirty="0" smtClean="0"/>
              <a:t>Lessive (simple, nécessite une bouilloire)</a:t>
            </a:r>
          </a:p>
          <a:p>
            <a:pPr marL="285750" indent="-285750">
              <a:buFont typeface="Arial" panose="020B0604020202020204" pitchFamily="34" charset="0"/>
              <a:buChar char="•"/>
            </a:pPr>
            <a:r>
              <a:rPr lang="fr-FR" dirty="0" smtClean="0"/>
              <a:t>Colle (simple, </a:t>
            </a:r>
            <a:r>
              <a:rPr lang="fr-FR" dirty="0"/>
              <a:t>plaques chauffantes </a:t>
            </a:r>
            <a:r>
              <a:rPr lang="fr-FR" dirty="0" smtClean="0"/>
              <a:t>nécessaires)</a:t>
            </a:r>
          </a:p>
          <a:p>
            <a:pPr marL="285750" indent="-285750">
              <a:buFont typeface="Arial" panose="020B0604020202020204" pitchFamily="34" charset="0"/>
              <a:buChar char="•"/>
            </a:pPr>
            <a:r>
              <a:rPr lang="fr-FR" dirty="0" smtClean="0"/>
              <a:t>Kit à cookies (simple)</a:t>
            </a:r>
          </a:p>
          <a:p>
            <a:pPr marL="285750" indent="-285750">
              <a:buFont typeface="Arial" panose="020B0604020202020204" pitchFamily="34" charset="0"/>
              <a:buChar char="•"/>
            </a:pPr>
            <a:r>
              <a:rPr lang="fr-FR" dirty="0" smtClean="0"/>
              <a:t>Poudre lave-vaisselle (simple)</a:t>
            </a:r>
          </a:p>
          <a:p>
            <a:pPr marL="285750" indent="-285750">
              <a:buFont typeface="Arial" panose="020B0604020202020204" pitchFamily="34" charset="0"/>
              <a:buChar char="•"/>
            </a:pPr>
            <a:r>
              <a:rPr lang="fr-FR" dirty="0" err="1" smtClean="0"/>
              <a:t>Energy</a:t>
            </a:r>
            <a:r>
              <a:rPr lang="fr-FR" dirty="0" smtClean="0"/>
              <a:t> </a:t>
            </a:r>
            <a:r>
              <a:rPr lang="fr-FR" dirty="0" err="1" smtClean="0"/>
              <a:t>balls</a:t>
            </a:r>
            <a:r>
              <a:rPr lang="fr-FR" dirty="0"/>
              <a:t> </a:t>
            </a:r>
            <a:r>
              <a:rPr lang="fr-FR" dirty="0" smtClean="0"/>
              <a:t>(simple)</a:t>
            </a:r>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endParaRPr lang="fr-FR" dirty="0" smtClean="0"/>
          </a:p>
          <a:p>
            <a:r>
              <a:rPr lang="fr-FR" dirty="0" smtClean="0"/>
              <a:t>Prévenir les familles que les enfants devront venir avec petits pots hermétiques</a:t>
            </a:r>
          </a:p>
          <a:p>
            <a:endParaRPr lang="fr-FR" dirty="0"/>
          </a:p>
          <a:p>
            <a:r>
              <a:rPr lang="fr-FR" b="1" dirty="0" smtClean="0">
                <a:solidFill>
                  <a:srgbClr val="FF0000"/>
                </a:solidFill>
              </a:rPr>
              <a:t>Attention aux conditions d’hygiène et de sécurité: voir formation # 1 Ateliers DIY.</a:t>
            </a:r>
          </a:p>
        </p:txBody>
      </p:sp>
    </p:spTree>
    <p:extLst>
      <p:ext uri="{BB962C8B-B14F-4D97-AF65-F5344CB8AC3E}">
        <p14:creationId xmlns:p14="http://schemas.microsoft.com/office/powerpoint/2010/main" val="215546626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oneTexte 1"/>
          <p:cNvSpPr txBox="1"/>
          <p:nvPr/>
        </p:nvSpPr>
        <p:spPr>
          <a:xfrm>
            <a:off x="1226915" y="1099595"/>
            <a:ext cx="9086127" cy="2031325"/>
          </a:xfrm>
          <a:prstGeom prst="rect">
            <a:avLst/>
          </a:prstGeom>
          <a:noFill/>
        </p:spPr>
        <p:txBody>
          <a:bodyPr wrap="square" rtlCol="0">
            <a:spAutoFit/>
          </a:bodyPr>
          <a:lstStyle/>
          <a:p>
            <a:pPr marL="285750" indent="-285750">
              <a:buFont typeface="Arial" panose="020B0604020202020204" pitchFamily="34" charset="0"/>
              <a:buChar char="•"/>
            </a:pPr>
            <a:r>
              <a:rPr lang="fr-FR" dirty="0" smtClean="0"/>
              <a:t>Idem cycles 1 et 2</a:t>
            </a:r>
          </a:p>
          <a:p>
            <a:pPr marL="285750" indent="-285750">
              <a:buFont typeface="Arial" panose="020B0604020202020204" pitchFamily="34" charset="0"/>
              <a:buChar char="•"/>
            </a:pPr>
            <a:r>
              <a:rPr lang="fr-FR" dirty="0" smtClean="0"/>
              <a:t>Exemples de jeux adaptés aux cycles 3:</a:t>
            </a:r>
          </a:p>
          <a:p>
            <a:pPr marL="742950" lvl="1" indent="-285750">
              <a:buFont typeface="Arial" panose="020B0604020202020204" pitchFamily="34" charset="0"/>
              <a:buChar char="•"/>
            </a:pPr>
            <a:r>
              <a:rPr lang="fr-FR" dirty="0" err="1" smtClean="0"/>
              <a:t>Carrom</a:t>
            </a:r>
            <a:endParaRPr lang="fr-FR" dirty="0" smtClean="0"/>
          </a:p>
          <a:p>
            <a:pPr marL="742950" lvl="1" indent="-285750">
              <a:buFont typeface="Arial" panose="020B0604020202020204" pitchFamily="34" charset="0"/>
              <a:buChar char="•"/>
            </a:pPr>
            <a:r>
              <a:rPr lang="fr-FR" dirty="0" smtClean="0"/>
              <a:t>Survivor</a:t>
            </a:r>
          </a:p>
          <a:p>
            <a:pPr marL="742950" lvl="1" indent="-285750">
              <a:buFont typeface="Arial" panose="020B0604020202020204" pitchFamily="34" charset="0"/>
              <a:buChar char="•"/>
            </a:pPr>
            <a:r>
              <a:rPr lang="fr-FR" dirty="0" err="1" smtClean="0"/>
              <a:t>Gorodki</a:t>
            </a:r>
            <a:endParaRPr lang="fr-FR" dirty="0" smtClean="0"/>
          </a:p>
          <a:p>
            <a:pPr marL="742950" lvl="1" indent="-285750">
              <a:buFont typeface="Arial" panose="020B0604020202020204" pitchFamily="34" charset="0"/>
              <a:buChar char="•"/>
            </a:pPr>
            <a:r>
              <a:rPr lang="fr-FR" dirty="0" err="1" smtClean="0"/>
              <a:t>Mölkky</a:t>
            </a:r>
            <a:endParaRPr lang="fr-FR" dirty="0" smtClean="0"/>
          </a:p>
          <a:p>
            <a:pPr marL="742950" lvl="1" indent="-285750">
              <a:buFont typeface="Arial" panose="020B0604020202020204" pitchFamily="34" charset="0"/>
              <a:buChar char="•"/>
            </a:pPr>
            <a:r>
              <a:rPr lang="fr-FR" dirty="0" smtClean="0"/>
              <a:t>Awalé</a:t>
            </a:r>
          </a:p>
        </p:txBody>
      </p:sp>
      <p:pic>
        <p:nvPicPr>
          <p:cNvPr id="4" name="Image 3" descr="F:\seb\Développement durable\Zéro déchets\conferences\2016\Rochecorbon 30 05 2016\atelier jeux rochecorbon\megazone_2.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9310" y="3795654"/>
            <a:ext cx="5266690" cy="2171700"/>
          </a:xfrm>
          <a:prstGeom prst="rect">
            <a:avLst/>
          </a:prstGeom>
          <a:noFill/>
          <a:ln>
            <a:noFill/>
          </a:ln>
        </p:spPr>
      </p:pic>
      <p:pic>
        <p:nvPicPr>
          <p:cNvPr id="5" name="Image 4" descr="F:\seb\Développement durable\Zéro déchets\Jardi-composteurs\sainte catherine\gorodki.jpg"/>
          <p:cNvPicPr/>
          <p:nvPr/>
        </p:nvPicPr>
        <p:blipFill rotWithShape="1">
          <a:blip r:embed="rId9">
            <a:extLst>
              <a:ext uri="{28A0092B-C50C-407E-A947-70E740481C1C}">
                <a14:useLocalDpi xmlns:a14="http://schemas.microsoft.com/office/drawing/2010/main" val="0"/>
              </a:ext>
            </a:extLst>
          </a:blip>
          <a:srcRect l="11507" t="26383" r="3141" b="26808"/>
          <a:stretch/>
        </p:blipFill>
        <p:spPr bwMode="auto">
          <a:xfrm>
            <a:off x="6746276" y="3795654"/>
            <a:ext cx="4677937" cy="21717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0945351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253941425"/>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810228" y="1157469"/>
            <a:ext cx="10857053" cy="2308324"/>
          </a:xfrm>
          <a:prstGeom prst="rect">
            <a:avLst/>
          </a:prstGeom>
          <a:noFill/>
        </p:spPr>
        <p:txBody>
          <a:bodyPr wrap="square" rtlCol="0">
            <a:spAutoFit/>
          </a:bodyPr>
          <a:lstStyle/>
          <a:p>
            <a:pPr marL="285750" indent="-285750">
              <a:buFont typeface="Arial" panose="020B0604020202020204" pitchFamily="34" charset="0"/>
              <a:buChar char="•"/>
            </a:pPr>
            <a:r>
              <a:rPr lang="fr-FR" dirty="0"/>
              <a:t>« Intervention </a:t>
            </a:r>
            <a:r>
              <a:rPr lang="fr-FR" dirty="0" smtClean="0"/>
              <a:t>pédagogique </a:t>
            </a:r>
            <a:r>
              <a:rPr lang="fr-FR" dirty="0"/>
              <a:t>ZD »: </a:t>
            </a:r>
            <a:r>
              <a:rPr lang="fr-FR" dirty="0" smtClean="0"/>
              <a:t>1h à 1h30</a:t>
            </a:r>
            <a:endParaRPr lang="fr-FR" b="1" dirty="0"/>
          </a:p>
          <a:p>
            <a:pPr marL="742950" lvl="1" indent="-285750">
              <a:buFont typeface="Arial" panose="020B0604020202020204" pitchFamily="34" charset="0"/>
              <a:buChar char="•"/>
            </a:pPr>
            <a:r>
              <a:rPr lang="fr-FR" b="1" dirty="0" smtClean="0"/>
              <a:t>Conférence-Débat interactive « Le zéro déchet c’est possible », autour du zéro déchet</a:t>
            </a:r>
          </a:p>
          <a:p>
            <a:pPr marL="742950" lvl="1" indent="-285750">
              <a:buFont typeface="Arial" panose="020B0604020202020204" pitchFamily="34" charset="0"/>
              <a:buChar char="•"/>
            </a:pPr>
            <a:endParaRPr lang="fr-FR" b="1" dirty="0" smtClean="0"/>
          </a:p>
          <a:p>
            <a:pPr marL="285750" lvl="1" indent="-285750">
              <a:buFont typeface="Arial" panose="020B0604020202020204" pitchFamily="34" charset="0"/>
              <a:buChar char="•"/>
            </a:pPr>
            <a:r>
              <a:rPr lang="fr-FR" dirty="0" smtClean="0"/>
              <a:t>« Atelier compostage » 1h sur les règles d’or, les animaux du Compost</a:t>
            </a:r>
          </a:p>
          <a:p>
            <a:pPr marL="285750" lvl="1" indent="-285750">
              <a:buFont typeface="Arial" panose="020B0604020202020204" pitchFamily="34" charset="0"/>
              <a:buChar char="•"/>
            </a:pPr>
            <a:r>
              <a:rPr lang="fr-FR" dirty="0" smtClean="0"/>
              <a:t>Organisation d’un défi collège (ou lycée) ZD</a:t>
            </a:r>
          </a:p>
          <a:p>
            <a:pPr marL="285750" lvl="1" indent="-285750">
              <a:buFont typeface="Arial" panose="020B0604020202020204" pitchFamily="34" charset="0"/>
              <a:buChar char="•"/>
            </a:pPr>
            <a:r>
              <a:rPr lang="fr-FR" dirty="0" smtClean="0"/>
              <a:t>Atelier pâte à papier</a:t>
            </a:r>
          </a:p>
          <a:p>
            <a:pPr marL="285750" lvl="1" indent="-285750">
              <a:buFont typeface="Arial" panose="020B0604020202020204" pitchFamily="34" charset="0"/>
              <a:buChar char="•"/>
            </a:pPr>
            <a:r>
              <a:rPr lang="fr-FR" dirty="0" smtClean="0"/>
              <a:t>Exposition de photos de déchets</a:t>
            </a:r>
            <a:endParaRPr lang="fr-FR" dirty="0"/>
          </a:p>
          <a:p>
            <a:pPr marL="285750" lvl="1" indent="-285750">
              <a:buFont typeface="Arial" panose="020B0604020202020204" pitchFamily="34" charset="0"/>
              <a:buChar char="•"/>
            </a:pPr>
            <a:r>
              <a:rPr lang="fr-FR" dirty="0" smtClean="0"/>
              <a:t>Participation à un composteur partagé d’établissement</a:t>
            </a:r>
          </a:p>
        </p:txBody>
      </p:sp>
      <p:pic>
        <p:nvPicPr>
          <p:cNvPr id="2" name="Image 1"/>
          <p:cNvPicPr>
            <a:picLocks noChangeAspect="1"/>
          </p:cNvPicPr>
          <p:nvPr/>
        </p:nvPicPr>
        <p:blipFill rotWithShape="1">
          <a:blip r:embed="rId8"/>
          <a:srcRect l="47167" t="30888" r="30166" b="29408"/>
          <a:stretch/>
        </p:blipFill>
        <p:spPr>
          <a:xfrm>
            <a:off x="7522001" y="2437707"/>
            <a:ext cx="4145280" cy="4084320"/>
          </a:xfrm>
          <a:prstGeom prst="rect">
            <a:avLst/>
          </a:prstGeom>
        </p:spPr>
      </p:pic>
    </p:spTree>
    <p:extLst>
      <p:ext uri="{BB962C8B-B14F-4D97-AF65-F5344CB8AC3E}">
        <p14:creationId xmlns:p14="http://schemas.microsoft.com/office/powerpoint/2010/main" val="284148193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666" y="1600199"/>
            <a:ext cx="5859334" cy="3903781"/>
          </a:xfrm>
          <a:prstGeom prst="rect">
            <a:avLst/>
          </a:prstGeom>
        </p:spPr>
      </p:pic>
      <p:sp>
        <p:nvSpPr>
          <p:cNvPr id="5" name="Rectangle 4"/>
          <p:cNvSpPr/>
          <p:nvPr/>
        </p:nvSpPr>
        <p:spPr>
          <a:xfrm>
            <a:off x="5304642" y="5503980"/>
            <a:ext cx="795411" cy="246221"/>
          </a:xfrm>
          <a:prstGeom prst="rect">
            <a:avLst/>
          </a:prstGeom>
        </p:spPr>
        <p:txBody>
          <a:bodyPr wrap="none">
            <a:spAutoFit/>
          </a:bodyPr>
          <a:lstStyle/>
          <a:p>
            <a:r>
              <a:rPr lang="fr-FR" sz="1000" dirty="0"/>
              <a:t>formiris.org</a:t>
            </a:r>
          </a:p>
        </p:txBody>
      </p:sp>
      <p:sp>
        <p:nvSpPr>
          <p:cNvPr id="6" name="Rectangle 5"/>
          <p:cNvSpPr/>
          <p:nvPr/>
        </p:nvSpPr>
        <p:spPr>
          <a:xfrm>
            <a:off x="5908340" y="1901807"/>
            <a:ext cx="5874690" cy="369332"/>
          </a:xfrm>
          <a:prstGeom prst="rect">
            <a:avLst/>
          </a:prstGeom>
        </p:spPr>
        <p:txBody>
          <a:bodyPr wrap="square">
            <a:spAutoFit/>
          </a:bodyPr>
          <a:lstStyle/>
          <a:p>
            <a:pPr algn="ctr"/>
            <a:r>
              <a:rPr lang="fr-FR" dirty="0" smtClean="0">
                <a:solidFill>
                  <a:srgbClr val="000000"/>
                </a:solidFill>
                <a:latin typeface="Futura MdCn BT"/>
              </a:rPr>
              <a:t>4. </a:t>
            </a:r>
            <a:r>
              <a:rPr lang="fr-FR" dirty="0">
                <a:solidFill>
                  <a:srgbClr val="000000"/>
                </a:solidFill>
                <a:latin typeface="Futura MdCn BT"/>
              </a:rPr>
              <a:t>Recommandations de savoir-être</a:t>
            </a:r>
            <a:endParaRPr lang="fr-FR" dirty="0"/>
          </a:p>
        </p:txBody>
      </p:sp>
    </p:spTree>
    <p:extLst>
      <p:ext uri="{BB962C8B-B14F-4D97-AF65-F5344CB8AC3E}">
        <p14:creationId xmlns:p14="http://schemas.microsoft.com/office/powerpoint/2010/main" val="2046774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666" y="1600199"/>
            <a:ext cx="5859334" cy="3903781"/>
          </a:xfrm>
          <a:prstGeom prst="rect">
            <a:avLst/>
          </a:prstGeom>
        </p:spPr>
      </p:pic>
      <p:sp>
        <p:nvSpPr>
          <p:cNvPr id="5" name="Rectangle 4"/>
          <p:cNvSpPr/>
          <p:nvPr/>
        </p:nvSpPr>
        <p:spPr>
          <a:xfrm>
            <a:off x="5304642" y="5503980"/>
            <a:ext cx="795411" cy="246221"/>
          </a:xfrm>
          <a:prstGeom prst="rect">
            <a:avLst/>
          </a:prstGeom>
        </p:spPr>
        <p:txBody>
          <a:bodyPr wrap="none">
            <a:spAutoFit/>
          </a:bodyPr>
          <a:lstStyle/>
          <a:p>
            <a:r>
              <a:rPr lang="fr-FR" sz="1000" dirty="0"/>
              <a:t>formiris.org</a:t>
            </a:r>
          </a:p>
        </p:txBody>
      </p:sp>
      <p:sp>
        <p:nvSpPr>
          <p:cNvPr id="6" name="Rectangle 5"/>
          <p:cNvSpPr/>
          <p:nvPr/>
        </p:nvSpPr>
        <p:spPr>
          <a:xfrm>
            <a:off x="6251243" y="1901807"/>
            <a:ext cx="5771042" cy="1754326"/>
          </a:xfrm>
          <a:prstGeom prst="rect">
            <a:avLst/>
          </a:prstGeom>
        </p:spPr>
        <p:txBody>
          <a:bodyPr wrap="square">
            <a:spAutoFit/>
          </a:bodyPr>
          <a:lstStyle/>
          <a:p>
            <a:pPr marL="457200" indent="-457200">
              <a:buFont typeface="Arial" panose="020B0604020202020204" pitchFamily="34" charset="0"/>
              <a:buAutoNum type="arabicPeriod"/>
            </a:pPr>
            <a:r>
              <a:rPr lang="fr-FR" dirty="0">
                <a:solidFill>
                  <a:srgbClr val="000000"/>
                </a:solidFill>
                <a:latin typeface="Futura MdCn BT"/>
              </a:rPr>
              <a:t>Les approches pédagogiques par niveaux (maternelle, élémentaire, collège, lycée) </a:t>
            </a:r>
            <a:endParaRPr lang="fr-FR" dirty="0" smtClean="0">
              <a:solidFill>
                <a:srgbClr val="000000"/>
              </a:solidFill>
              <a:latin typeface="Futura MdCn BT"/>
            </a:endParaRPr>
          </a:p>
          <a:p>
            <a:pPr marL="457200" indent="-457200">
              <a:buFont typeface="Arial" panose="020B0604020202020204" pitchFamily="34" charset="0"/>
              <a:buAutoNum type="arabicPeriod"/>
            </a:pPr>
            <a:r>
              <a:rPr lang="fr-FR" dirty="0">
                <a:solidFill>
                  <a:srgbClr val="000000"/>
                </a:solidFill>
                <a:latin typeface="Futura MdCn BT"/>
              </a:rPr>
              <a:t>Le contenu scientifique et pédagogique des interventions</a:t>
            </a:r>
          </a:p>
          <a:p>
            <a:pPr marL="457200" indent="-457200">
              <a:buFont typeface="Arial" panose="020B0604020202020204" pitchFamily="34" charset="0"/>
              <a:buAutoNum type="arabicPeriod"/>
            </a:pPr>
            <a:r>
              <a:rPr lang="fr-FR" dirty="0">
                <a:solidFill>
                  <a:srgbClr val="000000"/>
                </a:solidFill>
                <a:latin typeface="Futura MdCn BT"/>
              </a:rPr>
              <a:t>Les besoins matériels, les consignes de sécurité.</a:t>
            </a:r>
          </a:p>
          <a:p>
            <a:pPr marL="457200" indent="-457200">
              <a:buFont typeface="Arial" panose="020B0604020202020204" pitchFamily="34" charset="0"/>
              <a:buAutoNum type="arabicPeriod"/>
            </a:pPr>
            <a:endParaRPr lang="fr-FR" dirty="0">
              <a:solidFill>
                <a:srgbClr val="000000"/>
              </a:solidFill>
              <a:latin typeface="Futura MdCn BT"/>
            </a:endParaRPr>
          </a:p>
        </p:txBody>
      </p:sp>
    </p:spTree>
    <p:extLst>
      <p:ext uri="{BB962C8B-B14F-4D97-AF65-F5344CB8AC3E}">
        <p14:creationId xmlns:p14="http://schemas.microsoft.com/office/powerpoint/2010/main" val="40509679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3826605648"/>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810228" y="1157469"/>
            <a:ext cx="10837981" cy="3970318"/>
          </a:xfrm>
          <a:prstGeom prst="rect">
            <a:avLst/>
          </a:prstGeom>
          <a:noFill/>
        </p:spPr>
        <p:txBody>
          <a:bodyPr wrap="square" rtlCol="0">
            <a:spAutoFit/>
          </a:bodyPr>
          <a:lstStyle/>
          <a:p>
            <a:pPr marL="285750" indent="-285750">
              <a:buFont typeface="Arial" panose="020B0604020202020204" pitchFamily="34" charset="0"/>
              <a:buChar char="•"/>
            </a:pPr>
            <a:r>
              <a:rPr lang="fr-FR" dirty="0" smtClean="0"/>
              <a:t>Une animatrice n’est pas une enseignante:</a:t>
            </a:r>
          </a:p>
          <a:p>
            <a:pPr marL="742950" lvl="1" indent="-285750">
              <a:buFont typeface="Arial" panose="020B0604020202020204" pitchFamily="34" charset="0"/>
              <a:buChar char="•"/>
            </a:pPr>
            <a:r>
              <a:rPr lang="fr-FR" dirty="0" smtClean="0"/>
              <a:t>Posture militante qui doit être assumée</a:t>
            </a:r>
          </a:p>
          <a:p>
            <a:pPr marL="742950" lvl="1" indent="-285750">
              <a:buFont typeface="Arial" panose="020B0604020202020204" pitchFamily="34" charset="0"/>
              <a:buChar char="•"/>
            </a:pPr>
            <a:r>
              <a:rPr lang="fr-FR" dirty="0" smtClean="0"/>
              <a:t>Expérience de vie primordiale</a:t>
            </a:r>
          </a:p>
          <a:p>
            <a:pPr marL="742950" lvl="1" indent="-285750">
              <a:buFont typeface="Arial" panose="020B0604020202020204" pitchFamily="34" charset="0"/>
              <a:buChar char="•"/>
            </a:pPr>
            <a:r>
              <a:rPr lang="fr-FR" dirty="0" smtClean="0"/>
              <a:t>Contenu et discours à adapter à chaque public</a:t>
            </a:r>
          </a:p>
          <a:p>
            <a:pPr marL="742950" lvl="1" indent="-285750">
              <a:buFont typeface="Arial" panose="020B0604020202020204" pitchFamily="34" charset="0"/>
              <a:buChar char="•"/>
            </a:pPr>
            <a:r>
              <a:rPr lang="fr-FR" dirty="0" smtClean="0"/>
              <a:t>Gérer la discipline de manière souple (pas d’enjeu à moyen ou long </a:t>
            </a:r>
            <a:r>
              <a:rPr lang="fr-FR" smtClean="0"/>
              <a:t>terme): CNV</a:t>
            </a:r>
            <a:endParaRPr lang="fr-FR" dirty="0" smtClean="0"/>
          </a:p>
          <a:p>
            <a:pPr marL="742950" lvl="1" indent="-285750">
              <a:buFont typeface="Arial" panose="020B0604020202020204" pitchFamily="34" charset="0"/>
              <a:buChar char="•"/>
            </a:pPr>
            <a:r>
              <a:rPr lang="fr-FR" dirty="0" smtClean="0"/>
              <a:t>Exiger le respect pour soi-même et être respectueux</a:t>
            </a:r>
          </a:p>
          <a:p>
            <a:pPr marL="742950" lvl="1" indent="-285750">
              <a:buFont typeface="Arial" panose="020B0604020202020204" pitchFamily="34" charset="0"/>
              <a:buChar char="•"/>
            </a:pPr>
            <a:r>
              <a:rPr lang="fr-FR" dirty="0" smtClean="0"/>
              <a:t>Rôle d’ambassadrice de l’association: t-shirts/sweat de l’association ou badge ZDT</a:t>
            </a:r>
          </a:p>
          <a:p>
            <a:pPr marL="742950" lvl="1" indent="-285750">
              <a:buFont typeface="Arial" panose="020B0604020202020204" pitchFamily="34" charset="0"/>
              <a:buChar char="•"/>
            </a:pPr>
            <a:r>
              <a:rPr lang="fr-FR" dirty="0" smtClean="0"/>
              <a:t>Laisser à l’</a:t>
            </a:r>
            <a:r>
              <a:rPr lang="fr-FR" dirty="0" err="1" smtClean="0"/>
              <a:t>enseignant.e</a:t>
            </a:r>
            <a:r>
              <a:rPr lang="fr-FR" dirty="0" smtClean="0"/>
              <a:t> son rôle et sa place</a:t>
            </a:r>
          </a:p>
          <a:p>
            <a:pPr marL="285750" lvl="1" indent="-285750">
              <a:buFont typeface="Arial" panose="020B0604020202020204" pitchFamily="34" charset="0"/>
              <a:buChar char="•"/>
            </a:pPr>
            <a:r>
              <a:rPr lang="fr-FR" dirty="0" smtClean="0"/>
              <a:t>Arriver un peu à l’avance (horaires très importants dans le secondaire). Se présenter à la direction/accueil.</a:t>
            </a:r>
          </a:p>
          <a:p>
            <a:pPr marL="285750" lvl="1" indent="-285750">
              <a:buFont typeface="Arial" panose="020B0604020202020204" pitchFamily="34" charset="0"/>
              <a:buChar char="•"/>
            </a:pPr>
            <a:r>
              <a:rPr lang="fr-FR" dirty="0"/>
              <a:t>Se présenter en début d’animation et demander aux élèves de se présenter. </a:t>
            </a:r>
          </a:p>
          <a:p>
            <a:pPr marL="285750" lvl="1" indent="-285750">
              <a:buFont typeface="Arial" panose="020B0604020202020204" pitchFamily="34" charset="0"/>
              <a:buChar char="•"/>
            </a:pPr>
            <a:r>
              <a:rPr lang="fr-FR" dirty="0" smtClean="0"/>
              <a:t>Respecter les consignes de sécurité internes (pas de portail laissé ouvert, pas d’usage de téléphone, casquette, tabac dans l’enceinte de l’établissement…)</a:t>
            </a:r>
          </a:p>
          <a:p>
            <a:pPr marL="285750" lvl="1" indent="-285750">
              <a:buFont typeface="Arial" panose="020B0604020202020204" pitchFamily="34" charset="0"/>
              <a:buChar char="•"/>
            </a:pPr>
            <a:r>
              <a:rPr lang="fr-FR" dirty="0" smtClean="0"/>
              <a:t>Les agents du service public sont soumis, indépendamment de leur qualité d’agent public ou de salarié de droit privé à une </a:t>
            </a:r>
            <a:r>
              <a:rPr lang="fr-FR" b="1" dirty="0" smtClean="0"/>
              <a:t>stricte obligation de neutralité religieuse</a:t>
            </a:r>
            <a:r>
              <a:rPr lang="fr-FR" dirty="0" smtClean="0"/>
              <a:t>. Idem pour bénévoles</a:t>
            </a:r>
          </a:p>
        </p:txBody>
      </p:sp>
    </p:spTree>
    <p:extLst>
      <p:ext uri="{BB962C8B-B14F-4D97-AF65-F5344CB8AC3E}">
        <p14:creationId xmlns:p14="http://schemas.microsoft.com/office/powerpoint/2010/main" val="20737701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2121655970"/>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390861" y="876512"/>
            <a:ext cx="6096000" cy="5632311"/>
          </a:xfrm>
          <a:prstGeom prst="rect">
            <a:avLst/>
          </a:prstGeom>
        </p:spPr>
        <p:txBody>
          <a:bodyPr>
            <a:spAutoFit/>
          </a:bodyPr>
          <a:lstStyle/>
          <a:p>
            <a:pPr>
              <a:spcAft>
                <a:spcPts val="0"/>
              </a:spcAft>
            </a:pPr>
            <a:r>
              <a:rPr lang="fr-FR" b="1" dirty="0">
                <a:solidFill>
                  <a:srgbClr val="000000"/>
                </a:solidFill>
                <a:latin typeface="Calibri" panose="020F0502020204030204" pitchFamily="34" charset="0"/>
                <a:ea typeface="Calibri" panose="020F0502020204030204" pitchFamily="34" charset="0"/>
              </a:rPr>
              <a:t>Ils nous ont fait confiance pour des animations </a:t>
            </a:r>
            <a:r>
              <a:rPr lang="fr-FR" b="1" dirty="0" smtClean="0">
                <a:solidFill>
                  <a:srgbClr val="000000"/>
                </a:solidFill>
                <a:latin typeface="Calibri" panose="020F0502020204030204" pitchFamily="34" charset="0"/>
                <a:ea typeface="Calibri" panose="020F0502020204030204" pitchFamily="34" charset="0"/>
              </a:rPr>
              <a:t>pédagogiques:</a:t>
            </a:r>
            <a:endParaRPr lang="fr-FR" sz="2000" dirty="0">
              <a:solidFill>
                <a:srgbClr val="000000"/>
              </a:solidFill>
              <a:latin typeface="Calibri" panose="020F0502020204030204" pitchFamily="34" charset="0"/>
              <a:ea typeface="Calibri" panose="020F0502020204030204" pitchFamily="34" charset="0"/>
            </a:endParaRPr>
          </a:p>
          <a:p>
            <a:pPr>
              <a:spcAft>
                <a:spcPts val="0"/>
              </a:spcAft>
            </a:pPr>
            <a:r>
              <a:rPr lang="fr-FR" dirty="0">
                <a:solidFill>
                  <a:srgbClr val="000000"/>
                </a:solidFill>
                <a:latin typeface="Calibri" panose="020F0502020204030204" pitchFamily="34" charset="0"/>
                <a:ea typeface="Calibri" panose="020F0502020204030204" pitchFamily="34" charset="0"/>
              </a:rPr>
              <a:t> </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Collège Albert Camus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Collège André Bauchant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Communauté de communes Gâtine </a:t>
            </a:r>
            <a:r>
              <a:rPr lang="fr-FR" dirty="0" err="1">
                <a:solidFill>
                  <a:srgbClr val="000000"/>
                </a:solidFill>
                <a:latin typeface="Calibri" panose="020F0502020204030204" pitchFamily="34" charset="0"/>
                <a:ea typeface="Calibri" panose="020F0502020204030204" pitchFamily="34" charset="0"/>
              </a:rPr>
              <a:t>Choisille</a:t>
            </a:r>
            <a:r>
              <a:rPr lang="fr-FR" dirty="0">
                <a:solidFill>
                  <a:srgbClr val="000000"/>
                </a:solidFill>
                <a:latin typeface="Calibri" panose="020F0502020204030204" pitchFamily="34" charset="0"/>
                <a:ea typeface="Calibri" panose="020F0502020204030204" pitchFamily="34" charset="0"/>
              </a:rPr>
              <a:t> Pays de Racan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Communauté de communes Touraine Est-Vallée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a:t>
            </a:r>
            <a:r>
              <a:rPr lang="fr-FR" dirty="0" err="1">
                <a:solidFill>
                  <a:srgbClr val="000000"/>
                </a:solidFill>
                <a:latin typeface="Calibri" panose="020F0502020204030204" pitchFamily="34" charset="0"/>
                <a:ea typeface="Calibri" panose="020F0502020204030204" pitchFamily="34" charset="0"/>
              </a:rPr>
              <a:t>Bergeronnerie</a:t>
            </a:r>
            <a:r>
              <a:rPr lang="fr-FR" dirty="0">
                <a:solidFill>
                  <a:srgbClr val="000000"/>
                </a:solidFill>
                <a:latin typeface="Calibri" panose="020F0502020204030204" pitchFamily="34" charset="0"/>
                <a:ea typeface="Calibri" panose="020F0502020204030204" pitchFamily="34" charset="0"/>
              </a:rPr>
              <a:t> de Saint-Martin le Beau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Paul Bert de La Riche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Yann-Arthus Bertrand de Sainte-Catherine de </a:t>
            </a:r>
            <a:r>
              <a:rPr lang="fr-FR" dirty="0" err="1">
                <a:solidFill>
                  <a:srgbClr val="000000"/>
                </a:solidFill>
                <a:latin typeface="Calibri" panose="020F0502020204030204" pitchFamily="34" charset="0"/>
                <a:ea typeface="Calibri" panose="020F0502020204030204" pitchFamily="34" charset="0"/>
              </a:rPr>
              <a:t>Fierbois</a:t>
            </a:r>
            <a:r>
              <a:rPr lang="fr-FR" dirty="0">
                <a:solidFill>
                  <a:srgbClr val="000000"/>
                </a:solidFill>
                <a:latin typeface="Calibri" panose="020F0502020204030204" pitchFamily="34" charset="0"/>
                <a:ea typeface="Calibri" panose="020F0502020204030204" pitchFamily="34" charset="0"/>
              </a:rPr>
              <a:t>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Henri et Lucienne </a:t>
            </a:r>
            <a:r>
              <a:rPr lang="fr-FR" dirty="0" err="1">
                <a:solidFill>
                  <a:srgbClr val="000000"/>
                </a:solidFill>
                <a:latin typeface="Calibri" panose="020F0502020204030204" pitchFamily="34" charset="0"/>
                <a:ea typeface="Calibri" panose="020F0502020204030204" pitchFamily="34" charset="0"/>
              </a:rPr>
              <a:t>Bizeau</a:t>
            </a:r>
            <a:r>
              <a:rPr lang="fr-FR" dirty="0">
                <a:solidFill>
                  <a:srgbClr val="000000"/>
                </a:solidFill>
                <a:latin typeface="Calibri" panose="020F0502020204030204" pitchFamily="34" charset="0"/>
                <a:ea typeface="Calibri" panose="020F0502020204030204" pitchFamily="34" charset="0"/>
              </a:rPr>
              <a:t> de Mareuil-sur-Cher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a:t>
            </a:r>
            <a:r>
              <a:rPr lang="fr-FR" dirty="0" err="1">
                <a:solidFill>
                  <a:srgbClr val="000000"/>
                </a:solidFill>
                <a:latin typeface="Calibri" panose="020F0502020204030204" pitchFamily="34" charset="0"/>
                <a:ea typeface="Calibri" panose="020F0502020204030204" pitchFamily="34" charset="0"/>
              </a:rPr>
              <a:t>Blotterie</a:t>
            </a:r>
            <a:r>
              <a:rPr lang="fr-FR" dirty="0">
                <a:solidFill>
                  <a:srgbClr val="000000"/>
                </a:solidFill>
                <a:latin typeface="Calibri" panose="020F0502020204030204" pitchFamily="34" charset="0"/>
                <a:ea typeface="Calibri" panose="020F0502020204030204" pitchFamily="34" charset="0"/>
              </a:rPr>
              <a:t> de Joué-lès-Tours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Camus-Maurois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du Christ-Roi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Françoise Dolto de Fondettes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Roland </a:t>
            </a:r>
            <a:r>
              <a:rPr lang="fr-FR" dirty="0" err="1">
                <a:solidFill>
                  <a:srgbClr val="000000"/>
                </a:solidFill>
                <a:latin typeface="Calibri" panose="020F0502020204030204" pitchFamily="34" charset="0"/>
                <a:ea typeface="Calibri" panose="020F0502020204030204" pitchFamily="34" charset="0"/>
              </a:rPr>
              <a:t>Engerand</a:t>
            </a:r>
            <a:r>
              <a:rPr lang="fr-FR" dirty="0">
                <a:solidFill>
                  <a:srgbClr val="000000"/>
                </a:solidFill>
                <a:latin typeface="Calibri" panose="020F0502020204030204" pitchFamily="34" charset="0"/>
                <a:ea typeface="Calibri" panose="020F0502020204030204" pitchFamily="34" charset="0"/>
              </a:rPr>
              <a:t> de Saint-Cyr-sur-Loire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Paul Fort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André Gide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Louis </a:t>
            </a:r>
            <a:r>
              <a:rPr lang="fr-FR" dirty="0" err="1">
                <a:solidFill>
                  <a:srgbClr val="000000"/>
                </a:solidFill>
                <a:latin typeface="Calibri" panose="020F0502020204030204" pitchFamily="34" charset="0"/>
                <a:ea typeface="Calibri" panose="020F0502020204030204" pitchFamily="34" charset="0"/>
              </a:rPr>
              <a:t>Lefé</a:t>
            </a:r>
            <a:r>
              <a:rPr lang="fr-FR" dirty="0">
                <a:solidFill>
                  <a:srgbClr val="000000"/>
                </a:solidFill>
                <a:latin typeface="Calibri" panose="020F0502020204030204" pitchFamily="34" charset="0"/>
                <a:ea typeface="Calibri" panose="020F0502020204030204" pitchFamily="34" charset="0"/>
              </a:rPr>
              <a:t> Ste Marie de Descartes (37</a:t>
            </a:r>
            <a:r>
              <a:rPr lang="fr-FR" dirty="0" smtClean="0">
                <a:solidFill>
                  <a:srgbClr val="000000"/>
                </a:solidFill>
                <a:latin typeface="Calibri" panose="020F0502020204030204" pitchFamily="34" charset="0"/>
                <a:ea typeface="Calibri" panose="020F0502020204030204" pitchFamily="34" charset="0"/>
              </a:rPr>
              <a:t>)</a:t>
            </a:r>
            <a:endParaRPr lang="fr-FR" sz="2000" dirty="0">
              <a:solidFill>
                <a:srgbClr val="000000"/>
              </a:solidFill>
              <a:latin typeface="Calibri" panose="020F0502020204030204" pitchFamily="34" charset="0"/>
              <a:ea typeface="Calibri" panose="020F0502020204030204" pitchFamily="34" charset="0"/>
            </a:endParaRPr>
          </a:p>
        </p:txBody>
      </p:sp>
      <p:sp>
        <p:nvSpPr>
          <p:cNvPr id="3" name="Rectangle 2"/>
          <p:cNvSpPr/>
          <p:nvPr/>
        </p:nvSpPr>
        <p:spPr>
          <a:xfrm>
            <a:off x="6486861" y="1430510"/>
            <a:ext cx="6096000" cy="5078313"/>
          </a:xfrm>
          <a:prstGeom prst="rect">
            <a:avLst/>
          </a:prstGeom>
        </p:spPr>
        <p:txBody>
          <a:bodyPr>
            <a:spAutoFit/>
          </a:bodyPr>
          <a:lstStyle/>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Liberté-République de Joué-lès-Tours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de </a:t>
            </a:r>
            <a:r>
              <a:rPr lang="fr-FR" dirty="0" err="1">
                <a:solidFill>
                  <a:srgbClr val="000000"/>
                </a:solidFill>
                <a:latin typeface="Calibri" panose="020F0502020204030204" pitchFamily="34" charset="0"/>
                <a:ea typeface="Calibri" panose="020F0502020204030204" pitchFamily="34" charset="0"/>
              </a:rPr>
              <a:t>Louans</a:t>
            </a:r>
            <a:r>
              <a:rPr lang="fr-FR" dirty="0">
                <a:solidFill>
                  <a:srgbClr val="000000"/>
                </a:solidFill>
                <a:latin typeface="Calibri" panose="020F0502020204030204" pitchFamily="34" charset="0"/>
                <a:ea typeface="Calibri" panose="020F0502020204030204" pitchFamily="34" charset="0"/>
              </a:rPr>
              <a:t>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Maisons Neuves de Joué-lès-Tours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Jean Moulin de Chambray-les-Tours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de </a:t>
            </a:r>
            <a:r>
              <a:rPr lang="fr-FR" dirty="0" err="1">
                <a:solidFill>
                  <a:srgbClr val="000000"/>
                </a:solidFill>
                <a:latin typeface="Calibri" panose="020F0502020204030204" pitchFamily="34" charset="0"/>
                <a:ea typeface="Calibri" panose="020F0502020204030204" pitchFamily="34" charset="0"/>
              </a:rPr>
              <a:t>Parçay-Meslay</a:t>
            </a:r>
            <a:r>
              <a:rPr lang="fr-FR" dirty="0">
                <a:solidFill>
                  <a:srgbClr val="000000"/>
                </a:solidFill>
                <a:latin typeface="Calibri" panose="020F0502020204030204" pitchFamily="34" charset="0"/>
                <a:ea typeface="Calibri" panose="020F0502020204030204" pitchFamily="34" charset="0"/>
              </a:rPr>
              <a:t>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Stéphane Pitard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Raspail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Ste Agnès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Ste Jeanne d'Arc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Ste Marie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George Sand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élémentaire de Savonnières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a:t>
            </a:r>
            <a:r>
              <a:rPr lang="fr-FR" dirty="0" err="1">
                <a:solidFill>
                  <a:srgbClr val="000000"/>
                </a:solidFill>
                <a:latin typeface="Calibri" panose="020F0502020204030204" pitchFamily="34" charset="0"/>
                <a:ea typeface="Calibri" panose="020F0502020204030204" pitchFamily="34" charset="0"/>
              </a:rPr>
              <a:t>Pérochon</a:t>
            </a:r>
            <a:r>
              <a:rPr lang="fr-FR" dirty="0">
                <a:solidFill>
                  <a:srgbClr val="000000"/>
                </a:solidFill>
                <a:latin typeface="Calibri" panose="020F0502020204030204" pitchFamily="34" charset="0"/>
                <a:ea typeface="Calibri" panose="020F0502020204030204" pitchFamily="34" charset="0"/>
              </a:rPr>
              <a:t>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François-Rabelais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Ecole Henri Wallon de Saint-Pierre-des-Corps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smtClean="0">
                <a:solidFill>
                  <a:srgbClr val="000000"/>
                </a:solidFill>
                <a:latin typeface="Calibri" panose="020F0502020204030204" pitchFamily="34" charset="0"/>
                <a:ea typeface="Calibri" panose="020F0502020204030204" pitchFamily="34" charset="0"/>
              </a:rPr>
              <a:t>Entreprise </a:t>
            </a:r>
            <a:r>
              <a:rPr lang="fr-FR" dirty="0" err="1">
                <a:solidFill>
                  <a:srgbClr val="000000"/>
                </a:solidFill>
                <a:latin typeface="Calibri" panose="020F0502020204030204" pitchFamily="34" charset="0"/>
                <a:ea typeface="Calibri" panose="020F0502020204030204" pitchFamily="34" charset="0"/>
              </a:rPr>
              <a:t>Storengy</a:t>
            </a:r>
            <a:r>
              <a:rPr lang="fr-FR" dirty="0">
                <a:solidFill>
                  <a:srgbClr val="000000"/>
                </a:solidFill>
                <a:latin typeface="Calibri" panose="020F0502020204030204" pitchFamily="34" charset="0"/>
                <a:ea typeface="Calibri" panose="020F0502020204030204" pitchFamily="34" charset="0"/>
              </a:rPr>
              <a:t>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IUT de Tours (37)</a:t>
            </a:r>
            <a:endParaRPr lang="fr-FR" sz="2000" dirty="0">
              <a:solidFill>
                <a:srgbClr val="000000"/>
              </a:solidFill>
              <a:latin typeface="Calibri" panose="020F0502020204030204" pitchFamily="34" charset="0"/>
              <a:ea typeface="Calibri" panose="020F0502020204030204" pitchFamily="34" charset="0"/>
            </a:endParaRPr>
          </a:p>
          <a:p>
            <a:pPr marL="342900" lvl="0" indent="-342900">
              <a:spcAft>
                <a:spcPts val="0"/>
              </a:spcAft>
              <a:buFont typeface="Calibri" panose="020F0502020204030204" pitchFamily="34" charset="0"/>
              <a:buChar char="-"/>
            </a:pPr>
            <a:r>
              <a:rPr lang="fr-FR" dirty="0">
                <a:solidFill>
                  <a:srgbClr val="000000"/>
                </a:solidFill>
                <a:latin typeface="Calibri" panose="020F0502020204030204" pitchFamily="34" charset="0"/>
                <a:ea typeface="Calibri" panose="020F0502020204030204" pitchFamily="34" charset="0"/>
              </a:rPr>
              <a:t>Université de Tours (37)</a:t>
            </a:r>
            <a:endParaRPr lang="fr-FR" sz="2000"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77284820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3031210200"/>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810228" y="1157469"/>
            <a:ext cx="9097701" cy="5632311"/>
          </a:xfrm>
          <a:prstGeom prst="rect">
            <a:avLst/>
          </a:prstGeom>
          <a:noFill/>
        </p:spPr>
        <p:txBody>
          <a:bodyPr wrap="square" rtlCol="0">
            <a:spAutoFit/>
          </a:bodyPr>
          <a:lstStyle/>
          <a:p>
            <a:pPr marL="285750" indent="-285750">
              <a:buFont typeface="Arial" panose="020B0604020202020204" pitchFamily="34" charset="0"/>
              <a:buChar char="•"/>
            </a:pPr>
            <a:r>
              <a:rPr lang="fr-FR" b="1" dirty="0" smtClean="0"/>
              <a:t>Pour l’instant pas d’intervention en PS </a:t>
            </a:r>
            <a:r>
              <a:rPr lang="fr-FR" b="1" dirty="0" smtClean="0">
                <a:sym typeface="Wingdings" panose="05000000000000000000" pitchFamily="2" charset="2"/>
              </a:rPr>
              <a:t> des idées?</a:t>
            </a:r>
          </a:p>
          <a:p>
            <a:pPr marL="285750" indent="-285750">
              <a:buFont typeface="Arial" panose="020B0604020202020204" pitchFamily="34" charset="0"/>
              <a:buChar char="•"/>
            </a:pPr>
            <a:r>
              <a:rPr lang="fr-FR" b="1" dirty="0" smtClean="0">
                <a:sym typeface="Wingdings" panose="05000000000000000000" pitchFamily="2" charset="2"/>
              </a:rPr>
              <a:t>Suivi d’une thèse de doctorat</a:t>
            </a:r>
            <a:r>
              <a:rPr lang="fr-FR" dirty="0" smtClean="0">
                <a:sym typeface="Wingdings" panose="05000000000000000000" pitchFamily="2" charset="2"/>
              </a:rPr>
              <a:t> (Valérie Marchal</a:t>
            </a:r>
            <a:r>
              <a:rPr lang="fr-FR" dirty="0">
                <a:sym typeface="Wingdings" panose="05000000000000000000" pitchFamily="2" charset="2"/>
              </a:rPr>
              <a:t>, ELIC – Université Bretagne Loire) </a:t>
            </a:r>
            <a:r>
              <a:rPr lang="fr-FR" dirty="0" smtClean="0">
                <a:sym typeface="Wingdings" panose="05000000000000000000" pitchFamily="2" charset="2"/>
              </a:rPr>
              <a:t>sur le r</a:t>
            </a:r>
            <a:r>
              <a:rPr lang="fr-FR" dirty="0" smtClean="0"/>
              <a:t>ôles </a:t>
            </a:r>
            <a:r>
              <a:rPr lang="fr-FR" dirty="0"/>
              <a:t>des pratiques citoyennes dans la construction d’un </a:t>
            </a:r>
            <a:r>
              <a:rPr lang="fr-FR" dirty="0" smtClean="0"/>
              <a:t>modèle didactique précurseur </a:t>
            </a:r>
            <a:r>
              <a:rPr lang="fr-FR" dirty="0"/>
              <a:t>pour favoriser la compréhension de </a:t>
            </a:r>
            <a:r>
              <a:rPr lang="fr-FR" dirty="0" smtClean="0"/>
              <a:t>la décomposition </a:t>
            </a:r>
            <a:r>
              <a:rPr lang="fr-FR" dirty="0"/>
              <a:t>des matériaux chez des élèves de 5-6 ans</a:t>
            </a:r>
            <a:r>
              <a:rPr lang="fr-FR" dirty="0" smtClean="0"/>
              <a:t>.</a:t>
            </a:r>
          </a:p>
          <a:p>
            <a:pPr marL="285750" indent="-285750">
              <a:buFont typeface="Arial" panose="020B0604020202020204" pitchFamily="34" charset="0"/>
              <a:buChar char="•"/>
            </a:pPr>
            <a:r>
              <a:rPr lang="fr-FR" dirty="0" smtClean="0"/>
              <a:t>MS: carrés potagers transformés en carrés pour compostage de surface au </a:t>
            </a:r>
            <a:r>
              <a:rPr lang="fr-FR" dirty="0" err="1" smtClean="0"/>
              <a:t>Composcope</a:t>
            </a:r>
            <a:r>
              <a:rPr lang="fr-FR" dirty="0" smtClean="0"/>
              <a:t> de </a:t>
            </a:r>
            <a:r>
              <a:rPr lang="fr-FR" dirty="0" err="1" smtClean="0"/>
              <a:t>Nouâtre</a:t>
            </a:r>
            <a:r>
              <a:rPr lang="fr-FR" dirty="0" smtClean="0"/>
              <a:t>. </a:t>
            </a:r>
            <a:endParaRPr lang="fr-FR" dirty="0"/>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r>
              <a:rPr lang="fr-FR" dirty="0" smtClean="0"/>
              <a:t>GS: « Intervention pédagogique ZD »: animation de </a:t>
            </a:r>
            <a:r>
              <a:rPr lang="fr-FR" b="1" dirty="0" smtClean="0"/>
              <a:t>3 fois 30 minutes</a:t>
            </a:r>
          </a:p>
          <a:p>
            <a:pPr marL="742950" lvl="1" indent="-285750">
              <a:buFont typeface="Arial" panose="020B0604020202020204" pitchFamily="34" charset="0"/>
              <a:buChar char="•"/>
            </a:pPr>
            <a:r>
              <a:rPr lang="fr-FR" b="1" dirty="0" smtClean="0"/>
              <a:t>Conte zéro déchet (adapté aux petits)</a:t>
            </a:r>
          </a:p>
          <a:p>
            <a:pPr marL="742950" lvl="1" indent="-285750">
              <a:buFont typeface="Arial" panose="020B0604020202020204" pitchFamily="34" charset="0"/>
              <a:buChar char="•"/>
            </a:pPr>
            <a:r>
              <a:rPr lang="fr-FR" b="1" dirty="0" smtClean="0"/>
              <a:t>Observation d’animaux du compost</a:t>
            </a:r>
          </a:p>
          <a:p>
            <a:pPr marL="742950" lvl="1" indent="-285750">
              <a:buFont typeface="Arial" panose="020B0604020202020204" pitchFamily="34" charset="0"/>
              <a:buChar char="•"/>
            </a:pPr>
            <a:r>
              <a:rPr lang="fr-FR" b="1" dirty="0" smtClean="0"/>
              <a:t>Jeux avec des matériaux recyclables </a:t>
            </a:r>
            <a:r>
              <a:rPr lang="fr-FR" b="1" dirty="0"/>
              <a:t>(adapté aux </a:t>
            </a:r>
            <a:r>
              <a:rPr lang="fr-FR" b="1" dirty="0" smtClean="0"/>
              <a:t>petits: </a:t>
            </a:r>
            <a:r>
              <a:rPr lang="fr-FR" dirty="0"/>
              <a:t>« Pêche aux vilains déchets </a:t>
            </a:r>
            <a:r>
              <a:rPr lang="fr-FR" dirty="0" smtClean="0"/>
              <a:t>», chamboule-tout, jeu d’adresse).</a:t>
            </a:r>
            <a:endParaRPr lang="fr-FR" dirty="0"/>
          </a:p>
        </p:txBody>
      </p:sp>
      <p:pic>
        <p:nvPicPr>
          <p:cNvPr id="8" name="Image 7" descr="2018-07-25 10"/>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79353" y="2962640"/>
            <a:ext cx="2879725" cy="2159635"/>
          </a:xfrm>
          <a:prstGeom prst="rect">
            <a:avLst/>
          </a:prstGeom>
          <a:noFill/>
          <a:ln>
            <a:noFill/>
          </a:ln>
        </p:spPr>
      </p:pic>
      <p:pic>
        <p:nvPicPr>
          <p:cNvPr id="11" name="Image 10"/>
          <p:cNvPicPr/>
          <p:nvPr/>
        </p:nvPicPr>
        <p:blipFill>
          <a:blip r:embed="rId9" cstate="print">
            <a:extLst>
              <a:ext uri="{28A0092B-C50C-407E-A947-70E740481C1C}">
                <a14:useLocalDpi xmlns:a14="http://schemas.microsoft.com/office/drawing/2010/main" val="0"/>
              </a:ext>
            </a:extLst>
          </a:blip>
          <a:stretch>
            <a:fillRect/>
          </a:stretch>
        </p:blipFill>
        <p:spPr>
          <a:xfrm>
            <a:off x="7977326" y="3784443"/>
            <a:ext cx="2879725" cy="2159635"/>
          </a:xfrm>
          <a:prstGeom prst="rect">
            <a:avLst/>
          </a:prstGeom>
        </p:spPr>
      </p:pic>
    </p:spTree>
    <p:extLst>
      <p:ext uri="{BB962C8B-B14F-4D97-AF65-F5344CB8AC3E}">
        <p14:creationId xmlns:p14="http://schemas.microsoft.com/office/powerpoint/2010/main" val="395250187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419738989"/>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me 3"/>
          <p:cNvGraphicFramePr/>
          <p:nvPr>
            <p:extLst>
              <p:ext uri="{D42A27DB-BD31-4B8C-83A1-F6EECF244321}">
                <p14:modId xmlns:p14="http://schemas.microsoft.com/office/powerpoint/2010/main" val="2349003058"/>
              </p:ext>
            </p:extLst>
          </p:nvPr>
        </p:nvGraphicFramePr>
        <p:xfrm>
          <a:off x="2215215" y="1305186"/>
          <a:ext cx="4824536" cy="77768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ZoneTexte 5"/>
          <p:cNvSpPr txBox="1"/>
          <p:nvPr/>
        </p:nvSpPr>
        <p:spPr>
          <a:xfrm>
            <a:off x="631039" y="2067657"/>
            <a:ext cx="1080120" cy="461665"/>
          </a:xfrm>
          <a:prstGeom prst="rect">
            <a:avLst/>
          </a:prstGeom>
          <a:noFill/>
        </p:spPr>
        <p:txBody>
          <a:bodyPr wrap="square" rtlCol="0">
            <a:spAutoFit/>
          </a:bodyPr>
          <a:lstStyle/>
          <a:p>
            <a:pPr algn="ctr"/>
            <a:r>
              <a:rPr lang="fr-FR" sz="1200" dirty="0" smtClean="0"/>
              <a:t>La maison de Mélaine</a:t>
            </a:r>
            <a:endParaRPr lang="fr-FR" sz="1200" dirty="0"/>
          </a:p>
        </p:txBody>
      </p:sp>
      <p:sp>
        <p:nvSpPr>
          <p:cNvPr id="7" name="ZoneTexte 6"/>
          <p:cNvSpPr txBox="1"/>
          <p:nvPr/>
        </p:nvSpPr>
        <p:spPr>
          <a:xfrm>
            <a:off x="559031" y="4371913"/>
            <a:ext cx="1368152" cy="461665"/>
          </a:xfrm>
          <a:prstGeom prst="rect">
            <a:avLst/>
          </a:prstGeom>
          <a:noFill/>
        </p:spPr>
        <p:txBody>
          <a:bodyPr wrap="square" rtlCol="0">
            <a:spAutoFit/>
          </a:bodyPr>
          <a:lstStyle/>
          <a:p>
            <a:pPr algn="ctr"/>
            <a:r>
              <a:rPr lang="fr-FR" sz="1200" dirty="0" smtClean="0"/>
              <a:t>Chez la mamie d’Ernesto</a:t>
            </a:r>
            <a:endParaRPr lang="fr-FR" sz="1200" dirty="0"/>
          </a:p>
        </p:txBody>
      </p:sp>
      <p:sp>
        <p:nvSpPr>
          <p:cNvPr id="8" name="ZoneTexte 7"/>
          <p:cNvSpPr txBox="1"/>
          <p:nvPr/>
        </p:nvSpPr>
        <p:spPr>
          <a:xfrm>
            <a:off x="631039" y="5049602"/>
            <a:ext cx="1368152" cy="461665"/>
          </a:xfrm>
          <a:prstGeom prst="rect">
            <a:avLst/>
          </a:prstGeom>
          <a:noFill/>
        </p:spPr>
        <p:txBody>
          <a:bodyPr wrap="square" rtlCol="0">
            <a:spAutoFit/>
          </a:bodyPr>
          <a:lstStyle/>
          <a:p>
            <a:pPr algn="ctr"/>
            <a:r>
              <a:rPr lang="fr-FR" sz="1200" dirty="0" smtClean="0"/>
              <a:t>Chez Mr LAURENT,</a:t>
            </a:r>
          </a:p>
          <a:p>
            <a:pPr algn="ctr"/>
            <a:r>
              <a:rPr lang="fr-FR" sz="1200" dirty="0" smtClean="0"/>
              <a:t>le fermier</a:t>
            </a:r>
            <a:endParaRPr lang="fr-FR" sz="1200" dirty="0"/>
          </a:p>
        </p:txBody>
      </p:sp>
      <p:sp>
        <p:nvSpPr>
          <p:cNvPr id="10" name="ZoneTexte 9"/>
          <p:cNvSpPr txBox="1"/>
          <p:nvPr/>
        </p:nvSpPr>
        <p:spPr>
          <a:xfrm>
            <a:off x="631039" y="5740065"/>
            <a:ext cx="1368152" cy="461665"/>
          </a:xfrm>
          <a:prstGeom prst="rect">
            <a:avLst/>
          </a:prstGeom>
          <a:noFill/>
        </p:spPr>
        <p:txBody>
          <a:bodyPr wrap="square" rtlCol="0">
            <a:spAutoFit/>
          </a:bodyPr>
          <a:lstStyle/>
          <a:p>
            <a:pPr algn="ctr"/>
            <a:r>
              <a:rPr lang="fr-FR" sz="1200" dirty="0" smtClean="0"/>
              <a:t>Chez Mme Praline,</a:t>
            </a:r>
          </a:p>
          <a:p>
            <a:pPr algn="ctr"/>
            <a:r>
              <a:rPr lang="fr-FR" sz="1200" dirty="0" smtClean="0"/>
              <a:t>l’épicière</a:t>
            </a:r>
            <a:endParaRPr lang="fr-FR" sz="1200" dirty="0"/>
          </a:p>
        </p:txBody>
      </p:sp>
      <p:sp>
        <p:nvSpPr>
          <p:cNvPr id="11" name="ZoneTexte 10"/>
          <p:cNvSpPr txBox="1"/>
          <p:nvPr/>
        </p:nvSpPr>
        <p:spPr>
          <a:xfrm>
            <a:off x="655075" y="7283591"/>
            <a:ext cx="1368152" cy="646331"/>
          </a:xfrm>
          <a:prstGeom prst="rect">
            <a:avLst/>
          </a:prstGeom>
          <a:noFill/>
        </p:spPr>
        <p:txBody>
          <a:bodyPr wrap="square" rtlCol="0">
            <a:spAutoFit/>
          </a:bodyPr>
          <a:lstStyle/>
          <a:p>
            <a:pPr algn="ctr"/>
            <a:r>
              <a:rPr lang="fr-FR" sz="1200" dirty="0" smtClean="0"/>
              <a:t>Chez Mr BLANCHARD,</a:t>
            </a:r>
          </a:p>
          <a:p>
            <a:pPr algn="ctr"/>
            <a:r>
              <a:rPr lang="fr-FR" sz="1200" dirty="0"/>
              <a:t>l</a:t>
            </a:r>
            <a:r>
              <a:rPr lang="fr-FR" sz="1200" dirty="0" smtClean="0"/>
              <a:t>e boulanger</a:t>
            </a:r>
            <a:endParaRPr lang="fr-FR" sz="1200" dirty="0"/>
          </a:p>
        </p:txBody>
      </p:sp>
      <p:sp>
        <p:nvSpPr>
          <p:cNvPr id="12" name="ZoneTexte 11"/>
          <p:cNvSpPr txBox="1"/>
          <p:nvPr/>
        </p:nvSpPr>
        <p:spPr>
          <a:xfrm>
            <a:off x="775055" y="8256550"/>
            <a:ext cx="1080120" cy="646331"/>
          </a:xfrm>
          <a:prstGeom prst="rect">
            <a:avLst/>
          </a:prstGeom>
          <a:noFill/>
        </p:spPr>
        <p:txBody>
          <a:bodyPr wrap="square" rtlCol="0">
            <a:spAutoFit/>
          </a:bodyPr>
          <a:lstStyle/>
          <a:p>
            <a:pPr algn="ctr"/>
            <a:r>
              <a:rPr lang="fr-FR" sz="1200" dirty="0" smtClean="0"/>
              <a:t>De retour à la maison de Mélaine</a:t>
            </a:r>
            <a:endParaRPr lang="fr-FR" sz="1200" dirty="0"/>
          </a:p>
        </p:txBody>
      </p:sp>
      <p:sp>
        <p:nvSpPr>
          <p:cNvPr id="13" name="ZoneTexte 12"/>
          <p:cNvSpPr txBox="1"/>
          <p:nvPr/>
        </p:nvSpPr>
        <p:spPr>
          <a:xfrm>
            <a:off x="487023" y="2889362"/>
            <a:ext cx="1440160" cy="369332"/>
          </a:xfrm>
          <a:prstGeom prst="rect">
            <a:avLst/>
          </a:prstGeom>
          <a:noFill/>
        </p:spPr>
        <p:txBody>
          <a:bodyPr wrap="square" rtlCol="0">
            <a:spAutoFit/>
          </a:bodyPr>
          <a:lstStyle/>
          <a:p>
            <a:pPr algn="ctr"/>
            <a:r>
              <a:rPr lang="fr-FR" dirty="0" smtClean="0">
                <a:solidFill>
                  <a:srgbClr val="FF0000"/>
                </a:solidFill>
              </a:rPr>
              <a:t>pommes</a:t>
            </a:r>
            <a:endParaRPr lang="fr-FR" dirty="0">
              <a:solidFill>
                <a:srgbClr val="FF0000"/>
              </a:solidFill>
            </a:endParaRPr>
          </a:p>
        </p:txBody>
      </p:sp>
      <p:sp>
        <p:nvSpPr>
          <p:cNvPr id="14" name="ZoneTexte 13"/>
          <p:cNvSpPr txBox="1"/>
          <p:nvPr/>
        </p:nvSpPr>
        <p:spPr>
          <a:xfrm>
            <a:off x="415015" y="4752278"/>
            <a:ext cx="1728192" cy="369332"/>
          </a:xfrm>
          <a:prstGeom prst="rect">
            <a:avLst/>
          </a:prstGeom>
          <a:noFill/>
        </p:spPr>
        <p:txBody>
          <a:bodyPr wrap="square" rtlCol="0">
            <a:spAutoFit/>
          </a:bodyPr>
          <a:lstStyle/>
          <a:p>
            <a:pPr algn="ctr"/>
            <a:r>
              <a:rPr lang="fr-FR" dirty="0" err="1" smtClean="0">
                <a:solidFill>
                  <a:srgbClr val="FF0000"/>
                </a:solidFill>
              </a:rPr>
              <a:t>Oeufs</a:t>
            </a:r>
            <a:r>
              <a:rPr lang="fr-FR" dirty="0" smtClean="0">
                <a:solidFill>
                  <a:srgbClr val="FF0000"/>
                </a:solidFill>
              </a:rPr>
              <a:t> ERNESTO</a:t>
            </a:r>
            <a:endParaRPr lang="fr-FR" dirty="0">
              <a:solidFill>
                <a:srgbClr val="FF0000"/>
              </a:solidFill>
            </a:endParaRPr>
          </a:p>
        </p:txBody>
      </p:sp>
      <p:sp>
        <p:nvSpPr>
          <p:cNvPr id="15" name="ZoneTexte 14"/>
          <p:cNvSpPr txBox="1"/>
          <p:nvPr/>
        </p:nvSpPr>
        <p:spPr>
          <a:xfrm>
            <a:off x="415015" y="5409642"/>
            <a:ext cx="1728192" cy="369332"/>
          </a:xfrm>
          <a:prstGeom prst="rect">
            <a:avLst/>
          </a:prstGeom>
          <a:noFill/>
        </p:spPr>
        <p:txBody>
          <a:bodyPr wrap="square" rtlCol="0">
            <a:spAutoFit/>
          </a:bodyPr>
          <a:lstStyle/>
          <a:p>
            <a:pPr algn="ctr"/>
            <a:r>
              <a:rPr lang="fr-FR" dirty="0" smtClean="0">
                <a:solidFill>
                  <a:srgbClr val="FF0000"/>
                </a:solidFill>
              </a:rPr>
              <a:t>Lait SAMIR</a:t>
            </a:r>
            <a:endParaRPr lang="fr-FR" dirty="0">
              <a:solidFill>
                <a:srgbClr val="FF0000"/>
              </a:solidFill>
            </a:endParaRPr>
          </a:p>
        </p:txBody>
      </p:sp>
      <p:sp>
        <p:nvSpPr>
          <p:cNvPr id="16" name="ZoneTexte 15"/>
          <p:cNvSpPr txBox="1"/>
          <p:nvPr/>
        </p:nvSpPr>
        <p:spPr>
          <a:xfrm>
            <a:off x="415015" y="6120430"/>
            <a:ext cx="1728192" cy="646331"/>
          </a:xfrm>
          <a:prstGeom prst="rect">
            <a:avLst/>
          </a:prstGeom>
          <a:noFill/>
        </p:spPr>
        <p:txBody>
          <a:bodyPr wrap="square" rtlCol="0">
            <a:spAutoFit/>
          </a:bodyPr>
          <a:lstStyle/>
          <a:p>
            <a:pPr algn="ctr"/>
            <a:r>
              <a:rPr lang="fr-FR" dirty="0" smtClean="0">
                <a:solidFill>
                  <a:srgbClr val="FF0000"/>
                </a:solidFill>
              </a:rPr>
              <a:t>Sucre NATACHA</a:t>
            </a:r>
          </a:p>
          <a:p>
            <a:pPr algn="ctr"/>
            <a:r>
              <a:rPr lang="fr-FR" dirty="0" smtClean="0">
                <a:solidFill>
                  <a:srgbClr val="FF0000"/>
                </a:solidFill>
              </a:rPr>
              <a:t>Beurre MELAINE</a:t>
            </a:r>
            <a:endParaRPr lang="fr-FR" dirty="0">
              <a:solidFill>
                <a:srgbClr val="FF0000"/>
              </a:solidFill>
            </a:endParaRPr>
          </a:p>
        </p:txBody>
      </p:sp>
      <p:sp>
        <p:nvSpPr>
          <p:cNvPr id="17" name="ZoneTexte 16"/>
          <p:cNvSpPr txBox="1"/>
          <p:nvPr/>
        </p:nvSpPr>
        <p:spPr>
          <a:xfrm>
            <a:off x="415015" y="7887218"/>
            <a:ext cx="1728192" cy="369332"/>
          </a:xfrm>
          <a:prstGeom prst="rect">
            <a:avLst/>
          </a:prstGeom>
          <a:noFill/>
        </p:spPr>
        <p:txBody>
          <a:bodyPr wrap="square" rtlCol="0">
            <a:spAutoFit/>
          </a:bodyPr>
          <a:lstStyle/>
          <a:p>
            <a:pPr algn="ctr"/>
            <a:r>
              <a:rPr lang="fr-FR" dirty="0" smtClean="0">
                <a:solidFill>
                  <a:srgbClr val="FF0000"/>
                </a:solidFill>
              </a:rPr>
              <a:t>Farine GISELE</a:t>
            </a:r>
            <a:endParaRPr lang="fr-FR" dirty="0">
              <a:solidFill>
                <a:srgbClr val="FF0000"/>
              </a:solidFill>
            </a:endParaRPr>
          </a:p>
        </p:txBody>
      </p:sp>
      <p:pic>
        <p:nvPicPr>
          <p:cNvPr id="18" name="Image 17" descr="C:\Users\moreau\Desktop\seb\Développement durable\Zéro déchets\ZD37\groupes\tresorerie\prestations\illustrations catalogue\Image7.png"/>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399791" y="1445757"/>
            <a:ext cx="1593850" cy="967740"/>
          </a:xfrm>
          <a:prstGeom prst="rect">
            <a:avLst/>
          </a:prstGeom>
          <a:noFill/>
          <a:ln>
            <a:noFill/>
          </a:ln>
        </p:spPr>
      </p:pic>
      <p:pic>
        <p:nvPicPr>
          <p:cNvPr id="19" name="Image 18" descr="C:\Users\moreau\Desktop\seb\Développement durable\Zéro déchets\ZD37\groupes\tresorerie\prestations\illustrations catalogue\Image8.png"/>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73756" y="2502377"/>
            <a:ext cx="1619885" cy="976630"/>
          </a:xfrm>
          <a:prstGeom prst="rect">
            <a:avLst/>
          </a:prstGeom>
          <a:noFill/>
          <a:ln>
            <a:noFill/>
          </a:ln>
        </p:spPr>
      </p:pic>
      <p:pic>
        <p:nvPicPr>
          <p:cNvPr id="20" name="Image 19" descr="C:\Users\moreau\Desktop\seb\Développement durable\Zéro déchets\ZD37\groupes\tresorerie\prestations\illustrations catalogue\Image9.png"/>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360738" y="3567887"/>
            <a:ext cx="1619885" cy="980440"/>
          </a:xfrm>
          <a:prstGeom prst="rect">
            <a:avLst/>
          </a:prstGeom>
          <a:noFill/>
          <a:ln>
            <a:noFill/>
          </a:ln>
        </p:spPr>
      </p:pic>
      <p:pic>
        <p:nvPicPr>
          <p:cNvPr id="21" name="Image 20" descr="C:\Users\moreau\Desktop\seb\Développement durable\Zéro déchets\ZD37\groupes\tresorerie\prestations\illustrations catalogue\Image10.pn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373756" y="4637207"/>
            <a:ext cx="1593850" cy="961390"/>
          </a:xfrm>
          <a:prstGeom prst="rect">
            <a:avLst/>
          </a:prstGeom>
          <a:noFill/>
          <a:ln>
            <a:noFill/>
          </a:ln>
        </p:spPr>
      </p:pic>
      <p:pic>
        <p:nvPicPr>
          <p:cNvPr id="22" name="Image 21" descr="C:\Users\moreau\Desktop\seb\Développement durable\Zéro déchets\ZD37\groupes\tresorerie\prestations\illustrations catalogue\Image11.png"/>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361209" y="5692160"/>
            <a:ext cx="1619885" cy="979170"/>
          </a:xfrm>
          <a:prstGeom prst="rect">
            <a:avLst/>
          </a:prstGeom>
          <a:noFill/>
          <a:ln>
            <a:noFill/>
          </a:ln>
        </p:spPr>
      </p:pic>
      <p:sp>
        <p:nvSpPr>
          <p:cNvPr id="2" name="ZoneTexte 1"/>
          <p:cNvSpPr txBox="1"/>
          <p:nvPr/>
        </p:nvSpPr>
        <p:spPr>
          <a:xfrm>
            <a:off x="219919" y="824518"/>
            <a:ext cx="8299048" cy="369332"/>
          </a:xfrm>
          <a:prstGeom prst="rect">
            <a:avLst/>
          </a:prstGeom>
          <a:noFill/>
        </p:spPr>
        <p:txBody>
          <a:bodyPr wrap="square" rtlCol="0">
            <a:spAutoFit/>
          </a:bodyPr>
          <a:lstStyle/>
          <a:p>
            <a:r>
              <a:rPr lang="fr-FR" dirty="0" smtClean="0"/>
              <a:t>5 amis, une envie de crêpes, mais… pas d’ingrédient, pas d’argent, pas de poubelle!</a:t>
            </a:r>
            <a:endParaRPr lang="fr-FR" dirty="0"/>
          </a:p>
        </p:txBody>
      </p:sp>
    </p:spTree>
    <p:extLst>
      <p:ext uri="{BB962C8B-B14F-4D97-AF65-F5344CB8AC3E}">
        <p14:creationId xmlns:p14="http://schemas.microsoft.com/office/powerpoint/2010/main" val="133573158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131672537"/>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ZoneTexte 2"/>
          <p:cNvSpPr txBox="1"/>
          <p:nvPr/>
        </p:nvSpPr>
        <p:spPr>
          <a:xfrm>
            <a:off x="366823" y="1679602"/>
            <a:ext cx="8429937" cy="4524315"/>
          </a:xfrm>
          <a:prstGeom prst="rect">
            <a:avLst/>
          </a:prstGeom>
          <a:noFill/>
        </p:spPr>
        <p:txBody>
          <a:bodyPr wrap="square" rtlCol="0">
            <a:spAutoFit/>
          </a:bodyPr>
          <a:lstStyle/>
          <a:p>
            <a:r>
              <a:rPr lang="fr-FR" dirty="0" smtClean="0"/>
              <a:t>Placer les enfants en demi-cercle</a:t>
            </a:r>
          </a:p>
          <a:p>
            <a:endParaRPr lang="fr-FR" dirty="0"/>
          </a:p>
          <a:p>
            <a:r>
              <a:rPr lang="fr-FR" dirty="0" smtClean="0"/>
              <a:t>Afficher les images des personnages au fur et à mesure de leur apparition </a:t>
            </a:r>
            <a:endParaRPr lang="fr-FR" dirty="0"/>
          </a:p>
          <a:p>
            <a:endParaRPr lang="fr-FR" dirty="0" smtClean="0"/>
          </a:p>
          <a:p>
            <a:r>
              <a:rPr lang="fr-FR" dirty="0" smtClean="0"/>
              <a:t>Si possible, sortir de vrais ingrédients, </a:t>
            </a:r>
            <a:r>
              <a:rPr lang="fr-FR" dirty="0"/>
              <a:t>au fur et à mesure de leur apparition </a:t>
            </a:r>
          </a:p>
          <a:p>
            <a:endParaRPr lang="fr-FR" dirty="0"/>
          </a:p>
          <a:p>
            <a:r>
              <a:rPr lang="fr-FR" dirty="0" smtClean="0"/>
              <a:t>Interroger les enfants sur ce qu’ils ont compris après le conte</a:t>
            </a:r>
          </a:p>
          <a:p>
            <a:endParaRPr lang="fr-FR" dirty="0"/>
          </a:p>
          <a:p>
            <a:r>
              <a:rPr lang="fr-FR" dirty="0" smtClean="0"/>
              <a:t>Présenter les 5 principes du ZD et les illustrer à l’aide d’exemples</a:t>
            </a:r>
          </a:p>
          <a:p>
            <a:endParaRPr lang="fr-FR" dirty="0"/>
          </a:p>
          <a:p>
            <a:r>
              <a:rPr lang="fr-FR" dirty="0" smtClean="0"/>
              <a:t>Faire le lien avec l’activité suivante</a:t>
            </a:r>
          </a:p>
          <a:p>
            <a:endParaRPr lang="fr-FR" dirty="0"/>
          </a:p>
          <a:p>
            <a:r>
              <a:rPr lang="fr-FR" dirty="0" smtClean="0"/>
              <a:t>Notes:</a:t>
            </a:r>
          </a:p>
          <a:p>
            <a:endParaRPr lang="fr-FR" dirty="0"/>
          </a:p>
          <a:p>
            <a:r>
              <a:rPr lang="fr-FR" dirty="0" smtClean="0"/>
              <a:t>Faire court: 20 minutes (baisse sérieuse d’attention après 15 minutes)</a:t>
            </a:r>
          </a:p>
          <a:p>
            <a:r>
              <a:rPr lang="fr-FR" dirty="0" smtClean="0"/>
              <a:t>Meilleure attention le matin</a:t>
            </a:r>
            <a:endParaRPr lang="fr-FR" dirty="0"/>
          </a:p>
        </p:txBody>
      </p:sp>
      <p:pic>
        <p:nvPicPr>
          <p:cNvPr id="43" name="Image 42" descr="C:\Users\moreau\Desktop\seb\Développement durable\Zéro déchets\ZD37\groupes\tresorerie\prestations\illustrations catalogue\Image7.pn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54434" y="1164389"/>
            <a:ext cx="1593850" cy="967740"/>
          </a:xfrm>
          <a:prstGeom prst="rect">
            <a:avLst/>
          </a:prstGeom>
          <a:noFill/>
          <a:ln>
            <a:noFill/>
          </a:ln>
        </p:spPr>
      </p:pic>
      <p:pic>
        <p:nvPicPr>
          <p:cNvPr id="44" name="Image 43" descr="C:\Users\moreau\Desktop\seb\Développement durable\Zéro déchets\ZD37\groupes\tresorerie\prestations\illustrations catalogue\Image8.pn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28399" y="2221009"/>
            <a:ext cx="1619885" cy="976630"/>
          </a:xfrm>
          <a:prstGeom prst="rect">
            <a:avLst/>
          </a:prstGeom>
          <a:noFill/>
          <a:ln>
            <a:noFill/>
          </a:ln>
        </p:spPr>
      </p:pic>
      <p:pic>
        <p:nvPicPr>
          <p:cNvPr id="45" name="Image 44" descr="C:\Users\moreau\Desktop\seb\Développement durable\Zéro déchets\ZD37\groupes\tresorerie\prestations\illustrations catalogue\Image9.pn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15381" y="3286519"/>
            <a:ext cx="1619885" cy="980440"/>
          </a:xfrm>
          <a:prstGeom prst="rect">
            <a:avLst/>
          </a:prstGeom>
          <a:noFill/>
          <a:ln>
            <a:noFill/>
          </a:ln>
        </p:spPr>
      </p:pic>
      <p:pic>
        <p:nvPicPr>
          <p:cNvPr id="46" name="Image 45" descr="C:\Users\moreau\Desktop\seb\Développement durable\Zéro déchets\ZD37\groupes\tresorerie\prestations\illustrations catalogue\Image10.pn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28399" y="4355839"/>
            <a:ext cx="1593850" cy="961390"/>
          </a:xfrm>
          <a:prstGeom prst="rect">
            <a:avLst/>
          </a:prstGeom>
          <a:noFill/>
          <a:ln>
            <a:noFill/>
          </a:ln>
        </p:spPr>
      </p:pic>
      <p:pic>
        <p:nvPicPr>
          <p:cNvPr id="47" name="Image 46" descr="C:\Users\moreau\Desktop\seb\Développement durable\Zéro déchets\ZD37\groupes\tresorerie\prestations\illustrations catalogue\Image11.png"/>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615852" y="5410792"/>
            <a:ext cx="1619885" cy="979170"/>
          </a:xfrm>
          <a:prstGeom prst="rect">
            <a:avLst/>
          </a:prstGeom>
          <a:noFill/>
          <a:ln>
            <a:noFill/>
          </a:ln>
        </p:spPr>
      </p:pic>
    </p:spTree>
    <p:extLst>
      <p:ext uri="{BB962C8B-B14F-4D97-AF65-F5344CB8AC3E}">
        <p14:creationId xmlns:p14="http://schemas.microsoft.com/office/powerpoint/2010/main" val="88903104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4" name="Groupe 23"/>
          <p:cNvGrpSpPr/>
          <p:nvPr/>
        </p:nvGrpSpPr>
        <p:grpSpPr>
          <a:xfrm>
            <a:off x="4332149" y="838630"/>
            <a:ext cx="7636025" cy="5922473"/>
            <a:chOff x="285236" y="332656"/>
            <a:chExt cx="7636025" cy="5922473"/>
          </a:xfrm>
        </p:grpSpPr>
        <p:pic>
          <p:nvPicPr>
            <p:cNvPr id="25" name="Picture 2" descr="F:\seb\Développement durable\Zéro déchets\Jardi-composteurs\sainte catherine\illustrations compostage\Ver-de-terr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3528" y="332656"/>
              <a:ext cx="2555116" cy="1470397"/>
            </a:xfrm>
            <a:prstGeom prst="rect">
              <a:avLst/>
            </a:prstGeom>
            <a:noFill/>
            <a:extLst>
              <a:ext uri="{909E8E84-426E-40DD-AFC4-6F175D3DCCD1}">
                <a14:hiddenFill xmlns:a14="http://schemas.microsoft.com/office/drawing/2010/main">
                  <a:solidFill>
                    <a:srgbClr val="FFFFFF"/>
                  </a:solidFill>
                </a14:hiddenFill>
              </a:ext>
            </a:extLst>
          </p:spPr>
        </p:pic>
        <p:sp>
          <p:nvSpPr>
            <p:cNvPr id="26" name="ZoneTexte 25"/>
            <p:cNvSpPr txBox="1"/>
            <p:nvPr/>
          </p:nvSpPr>
          <p:spPr>
            <a:xfrm>
              <a:off x="539552" y="1803053"/>
              <a:ext cx="2232248" cy="369332"/>
            </a:xfrm>
            <a:prstGeom prst="rect">
              <a:avLst/>
            </a:prstGeom>
            <a:noFill/>
          </p:spPr>
          <p:txBody>
            <a:bodyPr wrap="square" rtlCol="0">
              <a:spAutoFit/>
            </a:bodyPr>
            <a:lstStyle/>
            <a:p>
              <a:pPr algn="ctr"/>
              <a:r>
                <a:rPr lang="fr-FR" dirty="0" smtClean="0"/>
                <a:t>Le ver de terre</a:t>
              </a:r>
              <a:endParaRPr lang="fr-FR" dirty="0"/>
            </a:p>
          </p:txBody>
        </p:sp>
        <p:pic>
          <p:nvPicPr>
            <p:cNvPr id="27" name="Picture 3" descr="F:\seb\Développement durable\Zéro déchets\Jardi-composteurs\sainte catherine\illustrations compostage\photo-Limace-rouge-6.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131840" y="332656"/>
              <a:ext cx="2212403" cy="1470397"/>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p:cNvSpPr txBox="1"/>
            <p:nvPr/>
          </p:nvSpPr>
          <p:spPr>
            <a:xfrm>
              <a:off x="3111995" y="1803738"/>
              <a:ext cx="2232248" cy="369332"/>
            </a:xfrm>
            <a:prstGeom prst="rect">
              <a:avLst/>
            </a:prstGeom>
            <a:noFill/>
          </p:spPr>
          <p:txBody>
            <a:bodyPr wrap="square" rtlCol="0">
              <a:spAutoFit/>
            </a:bodyPr>
            <a:lstStyle/>
            <a:p>
              <a:pPr algn="ctr"/>
              <a:r>
                <a:rPr lang="fr-FR" dirty="0" smtClean="0"/>
                <a:t>La limace</a:t>
              </a:r>
              <a:endParaRPr lang="fr-FR" dirty="0"/>
            </a:p>
          </p:txBody>
        </p:sp>
        <p:pic>
          <p:nvPicPr>
            <p:cNvPr id="29" name="Picture 4" descr="F:\seb\Développement durable\Zéro déchets\Jardi-composteurs\sainte catherine\illustrations compostage\escargot007.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87980" y="332656"/>
              <a:ext cx="1960529" cy="1470397"/>
            </a:xfrm>
            <a:prstGeom prst="rect">
              <a:avLst/>
            </a:prstGeom>
            <a:noFill/>
            <a:extLst>
              <a:ext uri="{909E8E84-426E-40DD-AFC4-6F175D3DCCD1}">
                <a14:hiddenFill xmlns:a14="http://schemas.microsoft.com/office/drawing/2010/main">
                  <a:solidFill>
                    <a:srgbClr val="FFFFFF"/>
                  </a:solidFill>
                </a14:hiddenFill>
              </a:ext>
            </a:extLst>
          </p:spPr>
        </p:pic>
        <p:sp>
          <p:nvSpPr>
            <p:cNvPr id="30" name="ZoneTexte 29"/>
            <p:cNvSpPr txBox="1"/>
            <p:nvPr/>
          </p:nvSpPr>
          <p:spPr>
            <a:xfrm>
              <a:off x="5652120" y="1805108"/>
              <a:ext cx="2232248" cy="369332"/>
            </a:xfrm>
            <a:prstGeom prst="rect">
              <a:avLst/>
            </a:prstGeom>
            <a:noFill/>
          </p:spPr>
          <p:txBody>
            <a:bodyPr wrap="square" rtlCol="0">
              <a:spAutoFit/>
            </a:bodyPr>
            <a:lstStyle/>
            <a:p>
              <a:pPr algn="ctr"/>
              <a:r>
                <a:rPr lang="fr-FR" dirty="0" smtClean="0"/>
                <a:t>L’escargot</a:t>
              </a:r>
              <a:endParaRPr lang="fr-FR" dirty="0"/>
            </a:p>
          </p:txBody>
        </p:sp>
        <p:pic>
          <p:nvPicPr>
            <p:cNvPr id="31" name="Picture 5" descr="F:\seb\Développement durable\Zéro déchets\Jardi-composteurs\sainte catherine\illustrations compostage\pseudobourletiella-spinata-cp-28.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9814" y="2174440"/>
              <a:ext cx="2224384" cy="1488902"/>
            </a:xfrm>
            <a:prstGeom prst="rect">
              <a:avLst/>
            </a:prstGeom>
            <a:noFill/>
            <a:extLst>
              <a:ext uri="{909E8E84-426E-40DD-AFC4-6F175D3DCCD1}">
                <a14:hiddenFill xmlns:a14="http://schemas.microsoft.com/office/drawing/2010/main">
                  <a:solidFill>
                    <a:srgbClr val="FFFFFF"/>
                  </a:solidFill>
                </a14:hiddenFill>
              </a:ext>
            </a:extLst>
          </p:spPr>
        </p:pic>
        <p:sp>
          <p:nvSpPr>
            <p:cNvPr id="32" name="ZoneTexte 31"/>
            <p:cNvSpPr txBox="1"/>
            <p:nvPr/>
          </p:nvSpPr>
          <p:spPr>
            <a:xfrm>
              <a:off x="340904" y="3750084"/>
              <a:ext cx="2232248" cy="369332"/>
            </a:xfrm>
            <a:prstGeom prst="rect">
              <a:avLst/>
            </a:prstGeom>
            <a:noFill/>
          </p:spPr>
          <p:txBody>
            <a:bodyPr wrap="square" rtlCol="0">
              <a:spAutoFit/>
            </a:bodyPr>
            <a:lstStyle/>
            <a:p>
              <a:pPr algn="ctr"/>
              <a:r>
                <a:rPr lang="fr-FR" dirty="0" smtClean="0"/>
                <a:t>Le collembole</a:t>
              </a:r>
              <a:endParaRPr lang="fr-FR" dirty="0"/>
            </a:p>
          </p:txBody>
        </p:sp>
        <p:pic>
          <p:nvPicPr>
            <p:cNvPr id="33" name="Picture 6" descr="F:\seb\Développement durable\Zéro déchets\Jardi-composteurs\sainte catherine\illustrations compostage\Pyrrhocoris-apterus-punaise-rouge-gendarme.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17268" y="2174440"/>
              <a:ext cx="1526218" cy="1488902"/>
            </a:xfrm>
            <a:prstGeom prst="rect">
              <a:avLst/>
            </a:prstGeom>
            <a:noFill/>
            <a:extLst>
              <a:ext uri="{909E8E84-426E-40DD-AFC4-6F175D3DCCD1}">
                <a14:hiddenFill xmlns:a14="http://schemas.microsoft.com/office/drawing/2010/main">
                  <a:solidFill>
                    <a:srgbClr val="FFFFFF"/>
                  </a:solidFill>
                </a14:hiddenFill>
              </a:ext>
            </a:extLst>
          </p:spPr>
        </p:pic>
        <p:sp>
          <p:nvSpPr>
            <p:cNvPr id="34" name="ZoneTexte 33"/>
            <p:cNvSpPr txBox="1"/>
            <p:nvPr/>
          </p:nvSpPr>
          <p:spPr>
            <a:xfrm>
              <a:off x="2843808" y="3779748"/>
              <a:ext cx="2232248" cy="369332"/>
            </a:xfrm>
            <a:prstGeom prst="rect">
              <a:avLst/>
            </a:prstGeom>
            <a:noFill/>
          </p:spPr>
          <p:txBody>
            <a:bodyPr wrap="square" rtlCol="0">
              <a:spAutoFit/>
            </a:bodyPr>
            <a:lstStyle/>
            <a:p>
              <a:pPr algn="ctr"/>
              <a:r>
                <a:rPr lang="fr-FR" dirty="0" smtClean="0"/>
                <a:t>La punaise gendarme</a:t>
              </a:r>
              <a:endParaRPr lang="fr-FR" dirty="0"/>
            </a:p>
          </p:txBody>
        </p:sp>
        <p:pic>
          <p:nvPicPr>
            <p:cNvPr id="35" name="Picture 8" descr="F:\seb\Développement durable\Zéro déchets\Jardi-composteurs\sainte catherine\illustrations compostage\dscf1419.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872753" y="2317476"/>
              <a:ext cx="1864768" cy="1398576"/>
            </a:xfrm>
            <a:prstGeom prst="rect">
              <a:avLst/>
            </a:prstGeom>
            <a:noFill/>
            <a:extLst>
              <a:ext uri="{909E8E84-426E-40DD-AFC4-6F175D3DCCD1}">
                <a14:hiddenFill xmlns:a14="http://schemas.microsoft.com/office/drawing/2010/main">
                  <a:solidFill>
                    <a:srgbClr val="FFFFFF"/>
                  </a:solidFill>
                </a14:hiddenFill>
              </a:ext>
            </a:extLst>
          </p:spPr>
        </p:pic>
        <p:sp>
          <p:nvSpPr>
            <p:cNvPr id="36" name="ZoneTexte 35"/>
            <p:cNvSpPr txBox="1"/>
            <p:nvPr/>
          </p:nvSpPr>
          <p:spPr>
            <a:xfrm>
              <a:off x="5610948" y="3750084"/>
              <a:ext cx="2232248" cy="369332"/>
            </a:xfrm>
            <a:prstGeom prst="rect">
              <a:avLst/>
            </a:prstGeom>
            <a:noFill/>
          </p:spPr>
          <p:txBody>
            <a:bodyPr wrap="square" rtlCol="0">
              <a:spAutoFit/>
            </a:bodyPr>
            <a:lstStyle/>
            <a:p>
              <a:pPr algn="ctr"/>
              <a:r>
                <a:rPr lang="fr-FR" dirty="0" smtClean="0"/>
                <a:t>L’araignée</a:t>
              </a:r>
              <a:endParaRPr lang="fr-FR" dirty="0"/>
            </a:p>
          </p:txBody>
        </p:sp>
        <p:pic>
          <p:nvPicPr>
            <p:cNvPr id="37" name="Picture 9" descr="F:\seb\Développement durable\Zéro déchets\Jardi-composteurs\sainte catherine\illustrations compostage\acarien.jpg"/>
            <p:cNvPicPr>
              <a:picLocks noChangeAspect="1" noChangeArrowheads="1"/>
            </p:cNvPicPr>
            <p:nvPr/>
          </p:nvPicPr>
          <p:blipFill rotWithShape="1">
            <a:blip r:embed="rId14">
              <a:extLst>
                <a:ext uri="{28A0092B-C50C-407E-A947-70E740481C1C}">
                  <a14:useLocalDpi xmlns:a14="http://schemas.microsoft.com/office/drawing/2010/main" val="0"/>
                </a:ext>
              </a:extLst>
            </a:blip>
            <a:srcRect l="29688" t="37490" r="22427" b="16861"/>
            <a:stretch/>
          </p:blipFill>
          <p:spPr bwMode="auto">
            <a:xfrm>
              <a:off x="285236" y="4156736"/>
              <a:ext cx="2340726" cy="1673553"/>
            </a:xfrm>
            <a:prstGeom prst="rect">
              <a:avLst/>
            </a:prstGeom>
            <a:noFill/>
            <a:extLst>
              <a:ext uri="{909E8E84-426E-40DD-AFC4-6F175D3DCCD1}">
                <a14:hiddenFill xmlns:a14="http://schemas.microsoft.com/office/drawing/2010/main">
                  <a:solidFill>
                    <a:srgbClr val="FFFFFF"/>
                  </a:solidFill>
                </a14:hiddenFill>
              </a:ext>
            </a:extLst>
          </p:spPr>
        </p:pic>
        <p:sp>
          <p:nvSpPr>
            <p:cNvPr id="38" name="ZoneTexte 37"/>
            <p:cNvSpPr txBox="1"/>
            <p:nvPr/>
          </p:nvSpPr>
          <p:spPr>
            <a:xfrm>
              <a:off x="312323" y="5885797"/>
              <a:ext cx="2232248" cy="369332"/>
            </a:xfrm>
            <a:prstGeom prst="rect">
              <a:avLst/>
            </a:prstGeom>
            <a:noFill/>
          </p:spPr>
          <p:txBody>
            <a:bodyPr wrap="square" rtlCol="0">
              <a:spAutoFit/>
            </a:bodyPr>
            <a:lstStyle/>
            <a:p>
              <a:pPr algn="ctr"/>
              <a:r>
                <a:rPr lang="fr-FR" dirty="0" smtClean="0"/>
                <a:t>L’acarien</a:t>
              </a:r>
              <a:endParaRPr lang="fr-FR" dirty="0"/>
            </a:p>
          </p:txBody>
        </p:sp>
        <p:pic>
          <p:nvPicPr>
            <p:cNvPr id="39" name="Picture 10" descr="F:\seb\Développement durable\Zéro déchets\Jardi-composteurs\sainte catherine\illustrations compostage\Cloporte.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11995" y="4159084"/>
              <a:ext cx="2190799" cy="1672310"/>
            </a:xfrm>
            <a:prstGeom prst="rect">
              <a:avLst/>
            </a:prstGeom>
            <a:noFill/>
            <a:extLst>
              <a:ext uri="{909E8E84-426E-40DD-AFC4-6F175D3DCCD1}">
                <a14:hiddenFill xmlns:a14="http://schemas.microsoft.com/office/drawing/2010/main">
                  <a:solidFill>
                    <a:srgbClr val="FFFFFF"/>
                  </a:solidFill>
                </a14:hiddenFill>
              </a:ext>
            </a:extLst>
          </p:spPr>
        </p:pic>
        <p:sp>
          <p:nvSpPr>
            <p:cNvPr id="40" name="ZoneTexte 39"/>
            <p:cNvSpPr txBox="1"/>
            <p:nvPr/>
          </p:nvSpPr>
          <p:spPr>
            <a:xfrm>
              <a:off x="3091270" y="5885797"/>
              <a:ext cx="2232248" cy="369332"/>
            </a:xfrm>
            <a:prstGeom prst="rect">
              <a:avLst/>
            </a:prstGeom>
            <a:noFill/>
          </p:spPr>
          <p:txBody>
            <a:bodyPr wrap="square" rtlCol="0">
              <a:spAutoFit/>
            </a:bodyPr>
            <a:lstStyle/>
            <a:p>
              <a:pPr algn="ctr"/>
              <a:r>
                <a:rPr lang="fr-FR" dirty="0" smtClean="0"/>
                <a:t>Le cloporte</a:t>
              </a:r>
              <a:endParaRPr lang="fr-FR" dirty="0"/>
            </a:p>
          </p:txBody>
        </p:sp>
        <p:pic>
          <p:nvPicPr>
            <p:cNvPr id="41" name="Picture 11" descr="F:\seb\Développement durable\Zéro déchets\Jardi-composteurs\sainte catherine\illustrations compostage\mille-patte12.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690283" y="4159083"/>
              <a:ext cx="2230978" cy="1671205"/>
            </a:xfrm>
            <a:prstGeom prst="rect">
              <a:avLst/>
            </a:prstGeom>
            <a:noFill/>
            <a:extLst>
              <a:ext uri="{909E8E84-426E-40DD-AFC4-6F175D3DCCD1}">
                <a14:hiddenFill xmlns:a14="http://schemas.microsoft.com/office/drawing/2010/main">
                  <a:solidFill>
                    <a:srgbClr val="FFFFFF"/>
                  </a:solidFill>
                </a14:hiddenFill>
              </a:ext>
            </a:extLst>
          </p:spPr>
        </p:pic>
        <p:sp>
          <p:nvSpPr>
            <p:cNvPr id="42" name="ZoneTexte 41"/>
            <p:cNvSpPr txBox="1"/>
            <p:nvPr/>
          </p:nvSpPr>
          <p:spPr>
            <a:xfrm>
              <a:off x="5689013" y="5830288"/>
              <a:ext cx="2232248" cy="369332"/>
            </a:xfrm>
            <a:prstGeom prst="rect">
              <a:avLst/>
            </a:prstGeom>
            <a:noFill/>
          </p:spPr>
          <p:txBody>
            <a:bodyPr wrap="square" rtlCol="0">
              <a:spAutoFit/>
            </a:bodyPr>
            <a:lstStyle/>
            <a:p>
              <a:pPr algn="ctr"/>
              <a:r>
                <a:rPr lang="fr-FR" dirty="0" smtClean="0"/>
                <a:t>Le mille-pattes</a:t>
              </a:r>
              <a:endParaRPr lang="fr-FR" dirty="0"/>
            </a:p>
          </p:txBody>
        </p:sp>
      </p:grpSp>
      <p:sp>
        <p:nvSpPr>
          <p:cNvPr id="3" name="ZoneTexte 2"/>
          <p:cNvSpPr txBox="1"/>
          <p:nvPr/>
        </p:nvSpPr>
        <p:spPr>
          <a:xfrm>
            <a:off x="135330" y="1648259"/>
            <a:ext cx="4239224" cy="5078313"/>
          </a:xfrm>
          <a:prstGeom prst="rect">
            <a:avLst/>
          </a:prstGeom>
          <a:noFill/>
        </p:spPr>
        <p:txBody>
          <a:bodyPr wrap="square" rtlCol="0">
            <a:spAutoFit/>
          </a:bodyPr>
          <a:lstStyle/>
          <a:p>
            <a:r>
              <a:rPr lang="fr-FR" dirty="0" smtClean="0"/>
              <a:t>A l’œil nu ou en boîtes-loupes.</a:t>
            </a:r>
          </a:p>
          <a:p>
            <a:endParaRPr lang="fr-FR" dirty="0" smtClean="0"/>
          </a:p>
          <a:p>
            <a:r>
              <a:rPr lang="fr-FR" dirty="0" smtClean="0"/>
              <a:t>Venir avec du compost mûr</a:t>
            </a:r>
          </a:p>
          <a:p>
            <a:endParaRPr lang="fr-FR" dirty="0" smtClean="0"/>
          </a:p>
          <a:p>
            <a:r>
              <a:rPr lang="fr-FR" dirty="0" smtClean="0"/>
              <a:t>Placer les enfants en cercle</a:t>
            </a:r>
            <a:endParaRPr lang="fr-FR" dirty="0"/>
          </a:p>
          <a:p>
            <a:endParaRPr lang="fr-FR" dirty="0"/>
          </a:p>
          <a:p>
            <a:r>
              <a:rPr lang="fr-FR" dirty="0" smtClean="0"/>
              <a:t>Observer un animal (par exemple un cloporte) par étapes:</a:t>
            </a:r>
          </a:p>
          <a:p>
            <a:pPr marL="285750" indent="-285750">
              <a:buFontTx/>
              <a:buChar char="-"/>
            </a:pPr>
            <a:r>
              <a:rPr lang="fr-FR" dirty="0" smtClean="0"/>
              <a:t>Lui donner un nom</a:t>
            </a:r>
          </a:p>
          <a:p>
            <a:pPr marL="285750" indent="-285750">
              <a:buFontTx/>
              <a:buChar char="-"/>
            </a:pPr>
            <a:r>
              <a:rPr lang="fr-FR" dirty="0" smtClean="0"/>
              <a:t>Le faire circuler dans une boîte fermée</a:t>
            </a:r>
          </a:p>
          <a:p>
            <a:pPr marL="285750" indent="-285750">
              <a:buFontTx/>
              <a:buChar char="-"/>
            </a:pPr>
            <a:r>
              <a:rPr lang="fr-FR" dirty="0" smtClean="0"/>
              <a:t>Le faire circuler dans une boîte ouverte</a:t>
            </a:r>
          </a:p>
          <a:p>
            <a:pPr marL="285750" indent="-285750">
              <a:buFontTx/>
              <a:buChar char="-"/>
            </a:pPr>
            <a:r>
              <a:rPr lang="fr-FR" dirty="0" smtClean="0"/>
              <a:t>Le faire circuler dans les mains des enfants volontaires</a:t>
            </a:r>
          </a:p>
          <a:p>
            <a:pPr marL="285750" indent="-285750">
              <a:buFontTx/>
              <a:buChar char="-"/>
            </a:pPr>
            <a:endParaRPr lang="fr-FR" dirty="0"/>
          </a:p>
          <a:p>
            <a:r>
              <a:rPr lang="fr-FR" dirty="0" smtClean="0"/>
              <a:t>Questionner et informer sur le régime alimentaire</a:t>
            </a:r>
          </a:p>
          <a:p>
            <a:endParaRPr lang="fr-FR" dirty="0"/>
          </a:p>
          <a:p>
            <a:r>
              <a:rPr lang="fr-FR" dirty="0" smtClean="0"/>
              <a:t>Respecter les phobies</a:t>
            </a:r>
            <a:endParaRPr lang="fr-FR" dirty="0"/>
          </a:p>
        </p:txBody>
      </p:sp>
    </p:spTree>
    <p:extLst>
      <p:ext uri="{BB962C8B-B14F-4D97-AF65-F5344CB8AC3E}">
        <p14:creationId xmlns:p14="http://schemas.microsoft.com/office/powerpoint/2010/main" val="221072544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1766026777"/>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oneTexte 1"/>
          <p:cNvSpPr txBox="1"/>
          <p:nvPr/>
        </p:nvSpPr>
        <p:spPr>
          <a:xfrm>
            <a:off x="1226915" y="1099595"/>
            <a:ext cx="9086127" cy="3139321"/>
          </a:xfrm>
          <a:prstGeom prst="rect">
            <a:avLst/>
          </a:prstGeom>
          <a:noFill/>
        </p:spPr>
        <p:txBody>
          <a:bodyPr wrap="square" rtlCol="0">
            <a:spAutoFit/>
          </a:bodyPr>
          <a:lstStyle/>
          <a:p>
            <a:pPr marL="285750" indent="-285750">
              <a:buFont typeface="Arial" panose="020B0604020202020204" pitchFamily="34" charset="0"/>
              <a:buChar char="•"/>
            </a:pPr>
            <a:r>
              <a:rPr lang="fr-FR" dirty="0" smtClean="0"/>
              <a:t>Installer plusieurs jeux (3-4 par exemple) suffisamment éloignés les uns des autres,</a:t>
            </a:r>
          </a:p>
          <a:p>
            <a:pPr marL="285750" indent="-285750">
              <a:buFont typeface="Arial" panose="020B0604020202020204" pitchFamily="34" charset="0"/>
              <a:buChar char="•"/>
            </a:pPr>
            <a:r>
              <a:rPr lang="fr-FR" dirty="0" smtClean="0"/>
              <a:t>Si 1 seule intervenante: expliquer les règles des différents jeux en les visitant une première fois avec les enfants, puis faire autant de groupes que de jeux et passer de jeu en jeu pour voir si tout se passe bien.</a:t>
            </a:r>
          </a:p>
          <a:p>
            <a:pPr marL="285750" indent="-285750">
              <a:buFont typeface="Arial" panose="020B0604020202020204" pitchFamily="34" charset="0"/>
              <a:buChar char="•"/>
            </a:pPr>
            <a:r>
              <a:rPr lang="fr-FR" dirty="0" smtClean="0"/>
              <a:t>Si plusieurs intervenantes: se positionner entre 2 jeux et expliquer les règles au fur et à mesure</a:t>
            </a:r>
          </a:p>
          <a:p>
            <a:pPr marL="285750" indent="-285750">
              <a:buFont typeface="Arial" panose="020B0604020202020204" pitchFamily="34" charset="0"/>
              <a:buChar char="•"/>
            </a:pPr>
            <a:r>
              <a:rPr lang="fr-FR" dirty="0" smtClean="0"/>
              <a:t>Les enfants changent de jeu toutes les 10 minutes</a:t>
            </a:r>
          </a:p>
          <a:p>
            <a:pPr marL="285750" indent="-285750">
              <a:buFont typeface="Arial" panose="020B0604020202020204" pitchFamily="34" charset="0"/>
              <a:buChar char="•"/>
            </a:pPr>
            <a:r>
              <a:rPr lang="fr-FR" dirty="0" smtClean="0"/>
              <a:t>Exemples de jeux adaptés aux cycles 1:</a:t>
            </a:r>
          </a:p>
          <a:p>
            <a:pPr marL="742950" lvl="1" indent="-285750">
              <a:buFont typeface="Arial" panose="020B0604020202020204" pitchFamily="34" charset="0"/>
              <a:buChar char="•"/>
            </a:pPr>
            <a:r>
              <a:rPr lang="fr-FR" dirty="0" smtClean="0"/>
              <a:t>Chamboule-tout</a:t>
            </a:r>
          </a:p>
          <a:p>
            <a:pPr marL="742950" lvl="1" indent="-285750">
              <a:buFont typeface="Arial" panose="020B0604020202020204" pitchFamily="34" charset="0"/>
              <a:buChar char="•"/>
            </a:pPr>
            <a:r>
              <a:rPr lang="fr-FR" dirty="0" smtClean="0"/>
              <a:t>Pêche aux vilains déchets</a:t>
            </a:r>
          </a:p>
          <a:p>
            <a:pPr marL="742950" lvl="1" indent="-285750">
              <a:buFont typeface="Arial" panose="020B0604020202020204" pitchFamily="34" charset="0"/>
              <a:buChar char="•"/>
            </a:pPr>
            <a:r>
              <a:rPr lang="fr-FR" dirty="0" smtClean="0"/>
              <a:t>Jeux de lancer (cercles en carton/piquet, boule d’aluminium/pots en verre…)</a:t>
            </a:r>
          </a:p>
        </p:txBody>
      </p:sp>
      <p:pic>
        <p:nvPicPr>
          <p:cNvPr id="7" name="Image 6"/>
          <p:cNvPicPr/>
          <p:nvPr/>
        </p:nvPicPr>
        <p:blipFill>
          <a:blip r:embed="rId8" cstate="print">
            <a:extLst>
              <a:ext uri="{28A0092B-C50C-407E-A947-70E740481C1C}">
                <a14:useLocalDpi xmlns:a14="http://schemas.microsoft.com/office/drawing/2010/main" val="0"/>
              </a:ext>
            </a:extLst>
          </a:blip>
          <a:stretch>
            <a:fillRect/>
          </a:stretch>
        </p:blipFill>
        <p:spPr>
          <a:xfrm>
            <a:off x="3418812" y="4238916"/>
            <a:ext cx="2677188" cy="2456304"/>
          </a:xfrm>
          <a:prstGeom prst="rect">
            <a:avLst/>
          </a:prstGeom>
        </p:spPr>
      </p:pic>
      <p:pic>
        <p:nvPicPr>
          <p:cNvPr id="8" name="Image 7" descr="F:\seb\Développement durable\Zéro déchets\conferences\2016\Rochecorbon 30 05 2016\atelier jeux rochecorbon\anniversaire_chamboule-tout21.jpg"/>
          <p:cNvPicPr/>
          <p:nvPr/>
        </p:nvPicPr>
        <p:blipFill>
          <a:blip r:embed="rId9">
            <a:extLst>
              <a:ext uri="{28A0092B-C50C-407E-A947-70E740481C1C}">
                <a14:useLocalDpi xmlns:a14="http://schemas.microsoft.com/office/drawing/2010/main" val="0"/>
              </a:ext>
            </a:extLst>
          </a:blip>
          <a:srcRect/>
          <a:stretch>
            <a:fillRect/>
          </a:stretch>
        </p:blipFill>
        <p:spPr bwMode="auto">
          <a:xfrm>
            <a:off x="6789946" y="4376150"/>
            <a:ext cx="2829150" cy="2181836"/>
          </a:xfrm>
          <a:prstGeom prst="rect">
            <a:avLst/>
          </a:prstGeom>
          <a:noFill/>
          <a:ln>
            <a:noFill/>
          </a:ln>
        </p:spPr>
      </p:pic>
    </p:spTree>
    <p:extLst>
      <p:ext uri="{BB962C8B-B14F-4D97-AF65-F5344CB8AC3E}">
        <p14:creationId xmlns:p14="http://schemas.microsoft.com/office/powerpoint/2010/main" val="54866120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691236921"/>
              </p:ext>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ZoneTexte 4"/>
          <p:cNvSpPr txBox="1"/>
          <p:nvPr/>
        </p:nvSpPr>
        <p:spPr>
          <a:xfrm>
            <a:off x="810228" y="1157469"/>
            <a:ext cx="10857053" cy="2308324"/>
          </a:xfrm>
          <a:prstGeom prst="rect">
            <a:avLst/>
          </a:prstGeom>
          <a:noFill/>
        </p:spPr>
        <p:txBody>
          <a:bodyPr wrap="square" rtlCol="0">
            <a:spAutoFit/>
          </a:bodyPr>
          <a:lstStyle/>
          <a:p>
            <a:pPr marL="285750" indent="-285750">
              <a:buFont typeface="Arial" panose="020B0604020202020204" pitchFamily="34" charset="0"/>
              <a:buChar char="•"/>
            </a:pPr>
            <a:r>
              <a:rPr lang="fr-FR" dirty="0"/>
              <a:t>« Intervention </a:t>
            </a:r>
            <a:r>
              <a:rPr lang="fr-FR" dirty="0" smtClean="0"/>
              <a:t>pédagogique </a:t>
            </a:r>
            <a:r>
              <a:rPr lang="fr-FR" dirty="0"/>
              <a:t>ZD »: animation de </a:t>
            </a:r>
            <a:r>
              <a:rPr lang="fr-FR" b="1" dirty="0"/>
              <a:t>3 fois 30 minutes</a:t>
            </a:r>
          </a:p>
          <a:p>
            <a:pPr marL="742950" lvl="1" indent="-285750">
              <a:buFont typeface="Arial" panose="020B0604020202020204" pitchFamily="34" charset="0"/>
              <a:buChar char="•"/>
            </a:pPr>
            <a:r>
              <a:rPr lang="fr-FR" b="1" dirty="0" smtClean="0"/>
              <a:t>Conte zéro déchet</a:t>
            </a:r>
          </a:p>
          <a:p>
            <a:pPr marL="742950" lvl="1" indent="-285750">
              <a:buFont typeface="Arial" panose="020B0604020202020204" pitchFamily="34" charset="0"/>
              <a:buChar char="•"/>
            </a:pPr>
            <a:r>
              <a:rPr lang="fr-FR" b="1" dirty="0" smtClean="0"/>
              <a:t>Mini-atelier DIY</a:t>
            </a:r>
          </a:p>
          <a:p>
            <a:pPr marL="742950" lvl="1" indent="-285750">
              <a:buFont typeface="Arial" panose="020B0604020202020204" pitchFamily="34" charset="0"/>
              <a:buChar char="•"/>
            </a:pPr>
            <a:r>
              <a:rPr lang="fr-FR" b="1" dirty="0" smtClean="0"/>
              <a:t>Jeux avec des matériaux recyclables</a:t>
            </a:r>
          </a:p>
          <a:p>
            <a:pPr marL="742950" lvl="1" indent="-285750">
              <a:buFont typeface="Arial" panose="020B0604020202020204" pitchFamily="34" charset="0"/>
              <a:buChar char="•"/>
            </a:pPr>
            <a:endParaRPr lang="fr-FR" b="1" dirty="0" smtClean="0"/>
          </a:p>
          <a:p>
            <a:pPr marL="285750" lvl="1" indent="-285750">
              <a:buFont typeface="Arial" panose="020B0604020202020204" pitchFamily="34" charset="0"/>
              <a:buChar char="•"/>
            </a:pPr>
            <a:r>
              <a:rPr lang="fr-FR" dirty="0" smtClean="0"/>
              <a:t>Eventuellement 30 minutes sur le compostage ou autre activité en remplacement de l’une de ces activités</a:t>
            </a:r>
          </a:p>
          <a:p>
            <a:pPr marL="285750" lvl="1" indent="-285750">
              <a:buFont typeface="Arial" panose="020B0604020202020204" pitchFamily="34" charset="0"/>
              <a:buChar char="•"/>
            </a:pPr>
            <a:endParaRPr lang="fr-FR" dirty="0" smtClean="0"/>
          </a:p>
          <a:p>
            <a:pPr marL="285750" lvl="1" indent="-285750">
              <a:buFont typeface="Arial" panose="020B0604020202020204" pitchFamily="34" charset="0"/>
              <a:buChar char="•"/>
            </a:pPr>
            <a:r>
              <a:rPr lang="fr-FR" dirty="0" err="1" smtClean="0"/>
              <a:t>Composcope</a:t>
            </a:r>
            <a:r>
              <a:rPr lang="fr-FR" dirty="0" smtClean="0"/>
              <a:t> de </a:t>
            </a:r>
            <a:r>
              <a:rPr lang="fr-FR" dirty="0" err="1" smtClean="0"/>
              <a:t>Nouâtre</a:t>
            </a:r>
            <a:r>
              <a:rPr lang="fr-FR" dirty="0" smtClean="0"/>
              <a:t>: initiation au compostage en andain (15-20 minutes)</a:t>
            </a:r>
            <a:endParaRPr lang="fr-FR" dirty="0"/>
          </a:p>
        </p:txBody>
      </p:sp>
      <p:pic>
        <p:nvPicPr>
          <p:cNvPr id="6" name="Image 5" descr="2018-07-25 1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93149" y="3465513"/>
            <a:ext cx="4001727" cy="2946862"/>
          </a:xfrm>
          <a:prstGeom prst="rect">
            <a:avLst/>
          </a:prstGeom>
          <a:noFill/>
          <a:ln>
            <a:noFill/>
          </a:ln>
        </p:spPr>
      </p:pic>
    </p:spTree>
    <p:extLst>
      <p:ext uri="{BB962C8B-B14F-4D97-AF65-F5344CB8AC3E}">
        <p14:creationId xmlns:p14="http://schemas.microsoft.com/office/powerpoint/2010/main" val="15463747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nvPr>
        </p:nvGraphicFramePr>
        <p:xfrm>
          <a:off x="1703513" y="188640"/>
          <a:ext cx="8712967"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ZoneTexte 2"/>
          <p:cNvSpPr txBox="1"/>
          <p:nvPr/>
        </p:nvSpPr>
        <p:spPr>
          <a:xfrm>
            <a:off x="366823" y="1655180"/>
            <a:ext cx="5478391" cy="369332"/>
          </a:xfrm>
          <a:prstGeom prst="rect">
            <a:avLst/>
          </a:prstGeom>
          <a:noFill/>
        </p:spPr>
        <p:txBody>
          <a:bodyPr wrap="square" rtlCol="0">
            <a:spAutoFit/>
          </a:bodyPr>
          <a:lstStyle/>
          <a:p>
            <a:r>
              <a:rPr lang="fr-FR" dirty="0" smtClean="0"/>
              <a:t>Idem cycle 1 en légèrement plus long (25-30 minutes)</a:t>
            </a:r>
            <a:endParaRPr lang="fr-FR" dirty="0"/>
          </a:p>
        </p:txBody>
      </p:sp>
      <p:pic>
        <p:nvPicPr>
          <p:cNvPr id="43" name="Image 42" descr="C:\Users\moreau\Desktop\seb\Développement durable\Zéro déchets\ZD37\groupes\tresorerie\prestations\illustrations catalogue\Image7.pn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54434" y="1164389"/>
            <a:ext cx="1593850" cy="967740"/>
          </a:xfrm>
          <a:prstGeom prst="rect">
            <a:avLst/>
          </a:prstGeom>
          <a:noFill/>
          <a:ln>
            <a:noFill/>
          </a:ln>
        </p:spPr>
      </p:pic>
      <p:pic>
        <p:nvPicPr>
          <p:cNvPr id="44" name="Image 43" descr="C:\Users\moreau\Desktop\seb\Développement durable\Zéro déchets\ZD37\groupes\tresorerie\prestations\illustrations catalogue\Image8.pn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28399" y="2221009"/>
            <a:ext cx="1619885" cy="976630"/>
          </a:xfrm>
          <a:prstGeom prst="rect">
            <a:avLst/>
          </a:prstGeom>
          <a:noFill/>
          <a:ln>
            <a:noFill/>
          </a:ln>
        </p:spPr>
      </p:pic>
      <p:pic>
        <p:nvPicPr>
          <p:cNvPr id="45" name="Image 44" descr="C:\Users\moreau\Desktop\seb\Développement durable\Zéro déchets\ZD37\groupes\tresorerie\prestations\illustrations catalogue\Image9.pn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15381" y="3286519"/>
            <a:ext cx="1619885" cy="980440"/>
          </a:xfrm>
          <a:prstGeom prst="rect">
            <a:avLst/>
          </a:prstGeom>
          <a:noFill/>
          <a:ln>
            <a:noFill/>
          </a:ln>
        </p:spPr>
      </p:pic>
      <p:pic>
        <p:nvPicPr>
          <p:cNvPr id="46" name="Image 45" descr="C:\Users\moreau\Desktop\seb\Développement durable\Zéro déchets\ZD37\groupes\tresorerie\prestations\illustrations catalogue\Image10.pn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28399" y="4355839"/>
            <a:ext cx="1593850" cy="961390"/>
          </a:xfrm>
          <a:prstGeom prst="rect">
            <a:avLst/>
          </a:prstGeom>
          <a:noFill/>
          <a:ln>
            <a:noFill/>
          </a:ln>
        </p:spPr>
      </p:pic>
      <p:pic>
        <p:nvPicPr>
          <p:cNvPr id="47" name="Image 46" descr="C:\Users\moreau\Desktop\seb\Développement durable\Zéro déchets\ZD37\groupes\tresorerie\prestations\illustrations catalogue\Image11.png"/>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615852" y="5410792"/>
            <a:ext cx="1619885" cy="979170"/>
          </a:xfrm>
          <a:prstGeom prst="rect">
            <a:avLst/>
          </a:prstGeom>
          <a:noFill/>
          <a:ln>
            <a:noFill/>
          </a:ln>
        </p:spPr>
      </p:pic>
    </p:spTree>
    <p:extLst>
      <p:ext uri="{BB962C8B-B14F-4D97-AF65-F5344CB8AC3E}">
        <p14:creationId xmlns:p14="http://schemas.microsoft.com/office/powerpoint/2010/main" val="40631274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946</TotalTime>
  <Words>1603</Words>
  <Application>Microsoft Office PowerPoint</Application>
  <PresentationFormat>Grand écran</PresentationFormat>
  <Paragraphs>299</Paragraphs>
  <Slides>21</Slides>
  <Notes>18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21</vt:i4>
      </vt:variant>
    </vt:vector>
  </HeadingPairs>
  <TitlesOfParts>
    <vt:vector size="28" baseType="lpstr">
      <vt:lpstr>Arial</vt:lpstr>
      <vt:lpstr>Calibri</vt:lpstr>
      <vt:lpstr>Calibri Light</vt:lpstr>
      <vt:lpstr>Futura MdCn BT</vt:lpstr>
      <vt:lpstr>Times New Roman</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Univ-Tours.fr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Sébastien Moreau</dc:creator>
  <cp:lastModifiedBy>Sébastien Moreau</cp:lastModifiedBy>
  <cp:revision>99</cp:revision>
  <dcterms:created xsi:type="dcterms:W3CDTF">2019-05-21T11:30:36Z</dcterms:created>
  <dcterms:modified xsi:type="dcterms:W3CDTF">2019-07-14T13:17:41Z</dcterms:modified>
</cp:coreProperties>
</file>