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906000" cy="6858000" type="A4"/>
  <p:notesSz cx="6810375" cy="9942513"/>
  <p:custDataLst>
    <p:tags r:id="rId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752" y="-444"/>
      </p:cViewPr>
      <p:guideLst>
        <p:guide orient="horz" pos="436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77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45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18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022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139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467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72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5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54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076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09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438F7-A9AE-469F-827A-393D94948110}" type="datetimeFigureOut">
              <a:rPr lang="fr-FR" smtClean="0"/>
              <a:t>27/02/2018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00566-35AD-4B80-94BF-356B54AD9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00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374956" y="543960"/>
            <a:ext cx="1457698" cy="2308976"/>
            <a:chOff x="1691680" y="2271802"/>
            <a:chExt cx="1345567" cy="2308976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506" r="82639"/>
            <a:stretch/>
          </p:blipFill>
          <p:spPr>
            <a:xfrm>
              <a:off x="1691680" y="2348880"/>
              <a:ext cx="1270000" cy="223189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 rot="8346430">
              <a:off x="2886112" y="2271802"/>
              <a:ext cx="151135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20983464">
              <a:off x="2886111" y="3267021"/>
              <a:ext cx="151135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5093016" y="908721"/>
            <a:ext cx="1654183" cy="1958949"/>
            <a:chOff x="2956116" y="3135035"/>
            <a:chExt cx="2293357" cy="2679029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5" t="2936" r="60818"/>
            <a:stretch/>
          </p:blipFill>
          <p:spPr>
            <a:xfrm>
              <a:off x="3448050" y="3219450"/>
              <a:ext cx="1685925" cy="2594614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 rot="8346430">
              <a:off x="4650735" y="3135035"/>
              <a:ext cx="514596" cy="6494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 rot="20994705">
              <a:off x="4792187" y="3679107"/>
              <a:ext cx="457286" cy="7720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/>
            <p:cNvSpPr/>
            <p:nvPr/>
          </p:nvSpPr>
          <p:spPr>
            <a:xfrm rot="8346430">
              <a:off x="2956116" y="3444403"/>
              <a:ext cx="592325" cy="752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4562957" y="3891615"/>
            <a:ext cx="3010437" cy="2763668"/>
            <a:chOff x="6184624" y="2896509"/>
            <a:chExt cx="2778865" cy="2763668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6" r="39175"/>
            <a:stretch/>
          </p:blipFill>
          <p:spPr>
            <a:xfrm>
              <a:off x="6591300" y="2896509"/>
              <a:ext cx="2070100" cy="2673096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 rot="1099107">
              <a:off x="8506203" y="4633882"/>
              <a:ext cx="457286" cy="906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 rot="10800000">
              <a:off x="6458977" y="4233057"/>
              <a:ext cx="633302" cy="1130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 rot="9029572">
              <a:off x="6184624" y="3594532"/>
              <a:ext cx="633302" cy="809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 rot="10800000">
              <a:off x="6372201" y="3429000"/>
              <a:ext cx="316650" cy="809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 rot="10800000">
              <a:off x="8349150" y="3987479"/>
              <a:ext cx="316650" cy="5201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 rot="1099107">
              <a:off x="8314421" y="5160036"/>
              <a:ext cx="370329" cy="5001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132957" y="3962481"/>
            <a:ext cx="2167748" cy="2706879"/>
            <a:chOff x="5521439" y="3097242"/>
            <a:chExt cx="2000998" cy="2706879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75" t="-1264" r="21813"/>
            <a:stretch/>
          </p:blipFill>
          <p:spPr>
            <a:xfrm>
              <a:off x="5724128" y="3097242"/>
              <a:ext cx="1595621" cy="2706879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 rot="484243">
              <a:off x="5645177" y="3441393"/>
              <a:ext cx="405378" cy="556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 rot="484243">
              <a:off x="5521439" y="4678836"/>
              <a:ext cx="405378" cy="556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 rot="484243">
              <a:off x="7117059" y="4172289"/>
              <a:ext cx="405378" cy="556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2144688" y="980728"/>
            <a:ext cx="205239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ERNESTO</a:t>
            </a:r>
          </a:p>
          <a:p>
            <a:endParaRPr lang="fr-FR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Sa mission:</a:t>
            </a:r>
          </a:p>
          <a:p>
            <a:r>
              <a:rPr lang="fr-FR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REFUSER</a:t>
            </a:r>
            <a:endParaRPr lang="fr-FR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6903216" y="1077124"/>
            <a:ext cx="205239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MELAINE</a:t>
            </a:r>
          </a:p>
          <a:p>
            <a:endParaRPr lang="fr-FR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Sa mission:</a:t>
            </a:r>
          </a:p>
          <a:p>
            <a:r>
              <a:rPr lang="fr-FR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REDUIRE</a:t>
            </a:r>
            <a:endParaRPr lang="fr-FR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2276536" y="4941168"/>
            <a:ext cx="267646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GISELE</a:t>
            </a:r>
          </a:p>
          <a:p>
            <a:endParaRPr lang="fr-FR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Sa mission:</a:t>
            </a:r>
          </a:p>
          <a:p>
            <a:r>
              <a:rPr lang="fr-FR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REMPLACER</a:t>
            </a:r>
            <a:endParaRPr lang="fr-FR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7331919" y="4545122"/>
            <a:ext cx="26764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NATACHA</a:t>
            </a:r>
          </a:p>
          <a:p>
            <a:endParaRPr lang="fr-FR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Sa mission:</a:t>
            </a:r>
          </a:p>
          <a:p>
            <a:r>
              <a:rPr lang="fr-FR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RENDRE A LA NATURE</a:t>
            </a:r>
            <a:endParaRPr lang="fr-FR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8" name="Multiplier 37"/>
          <p:cNvSpPr/>
          <p:nvPr/>
        </p:nvSpPr>
        <p:spPr>
          <a:xfrm>
            <a:off x="850521" y="1372104"/>
            <a:ext cx="549429" cy="616416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vers le bas 38"/>
          <p:cNvSpPr/>
          <p:nvPr/>
        </p:nvSpPr>
        <p:spPr>
          <a:xfrm rot="20953666">
            <a:off x="5988340" y="1912500"/>
            <a:ext cx="253340" cy="231720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Double flèche horizontale 42"/>
          <p:cNvSpPr/>
          <p:nvPr/>
        </p:nvSpPr>
        <p:spPr>
          <a:xfrm>
            <a:off x="1048358" y="5412530"/>
            <a:ext cx="501257" cy="237477"/>
          </a:xfrm>
          <a:prstGeom prst="left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9" t="62064" r="56029" b="31653"/>
          <a:stretch/>
        </p:blipFill>
        <p:spPr>
          <a:xfrm rot="20808537">
            <a:off x="5874181" y="5138180"/>
            <a:ext cx="514880" cy="510513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 rot="9029572">
            <a:off x="6326812" y="2915697"/>
            <a:ext cx="686077" cy="809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 rot="10800000">
            <a:off x="6530020" y="2750165"/>
            <a:ext cx="343038" cy="809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 rot="1099107">
            <a:off x="8634092" y="4481202"/>
            <a:ext cx="401190" cy="500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oleil 44"/>
          <p:cNvSpPr/>
          <p:nvPr/>
        </p:nvSpPr>
        <p:spPr>
          <a:xfrm rot="20916420">
            <a:off x="5815316" y="5056041"/>
            <a:ext cx="619018" cy="552349"/>
          </a:xfrm>
          <a:prstGeom prst="su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5003522" y="3807288"/>
            <a:ext cx="4786015" cy="28935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003522" y="338250"/>
            <a:ext cx="4786015" cy="28935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74156" y="344220"/>
            <a:ext cx="4786015" cy="28935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88976" y="3813409"/>
            <a:ext cx="4786015" cy="28935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1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103" y="-3411760"/>
            <a:ext cx="7924800" cy="2673096"/>
          </a:xfrm>
          <a:prstGeom prst="rect">
            <a:avLst/>
          </a:prstGeom>
        </p:spPr>
      </p:pic>
      <p:grpSp>
        <p:nvGrpSpPr>
          <p:cNvPr id="30" name="Groupe 29"/>
          <p:cNvGrpSpPr/>
          <p:nvPr/>
        </p:nvGrpSpPr>
        <p:grpSpPr>
          <a:xfrm>
            <a:off x="350489" y="162014"/>
            <a:ext cx="2174917" cy="2673096"/>
            <a:chOff x="6783964" y="3017814"/>
            <a:chExt cx="2007616" cy="2673096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934"/>
            <a:stretch/>
          </p:blipFill>
          <p:spPr>
            <a:xfrm>
              <a:off x="6957968" y="3017814"/>
              <a:ext cx="1833612" cy="2673096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 rot="187869">
              <a:off x="6793534" y="3223949"/>
              <a:ext cx="370329" cy="790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 rot="187869">
              <a:off x="6783964" y="4652127"/>
              <a:ext cx="370329" cy="790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2612740" y="1412776"/>
            <a:ext cx="226225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SAMIR</a:t>
            </a:r>
          </a:p>
          <a:p>
            <a:endParaRPr lang="fr-FR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Sa mission:</a:t>
            </a:r>
          </a:p>
          <a:p>
            <a:r>
              <a:rPr lang="fr-FR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RECYCLER</a:t>
            </a:r>
            <a:endParaRPr lang="fr-FR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3" name="Groupe 2"/>
          <p:cNvGrpSpPr/>
          <p:nvPr/>
        </p:nvGrpSpPr>
        <p:grpSpPr>
          <a:xfrm rot="16360552">
            <a:off x="1227319" y="1264667"/>
            <a:ext cx="370730" cy="546061"/>
            <a:chOff x="1844080" y="4229472"/>
            <a:chExt cx="487064" cy="597287"/>
          </a:xfrm>
        </p:grpSpPr>
        <p:sp>
          <p:nvSpPr>
            <p:cNvPr id="2" name="Flèche courbée vers le haut 1"/>
            <p:cNvSpPr/>
            <p:nvPr/>
          </p:nvSpPr>
          <p:spPr>
            <a:xfrm>
              <a:off x="1899096" y="4538727"/>
              <a:ext cx="432048" cy="288032"/>
            </a:xfrm>
            <a:prstGeom prst="curvedUp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9" name="Flèche courbée vers le haut 38"/>
            <p:cNvSpPr/>
            <p:nvPr/>
          </p:nvSpPr>
          <p:spPr>
            <a:xfrm rot="10385839">
              <a:off x="1844080" y="4229472"/>
              <a:ext cx="432048" cy="288032"/>
            </a:xfrm>
            <a:prstGeom prst="curvedUp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166985" y="358624"/>
            <a:ext cx="4786015" cy="28935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5435340" y="3467884"/>
            <a:ext cx="1794199" cy="2593280"/>
            <a:chOff x="6804249" y="773004"/>
            <a:chExt cx="1656184" cy="2593280"/>
          </a:xfrm>
        </p:grpSpPr>
        <p:pic>
          <p:nvPicPr>
            <p:cNvPr id="2051" name="Picture 3" descr="F:\seb\Développement durable\Zéro déchets\Jardi-composteurs\sainte catherine\sucre-en-poudre-5027b313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9" y="773004"/>
              <a:ext cx="1656184" cy="2341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ZoneTexte 51"/>
            <p:cNvSpPr txBox="1"/>
            <p:nvPr/>
          </p:nvSpPr>
          <p:spPr>
            <a:xfrm>
              <a:off x="7164289" y="2996952"/>
              <a:ext cx="1008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SUCRE</a:t>
              </a:r>
              <a:endParaRPr lang="fr-FR" dirty="0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8073346" y="4077072"/>
            <a:ext cx="1432386" cy="1492827"/>
            <a:chOff x="7534275" y="3736156"/>
            <a:chExt cx="1322202" cy="1492827"/>
          </a:xfrm>
        </p:grpSpPr>
        <p:pic>
          <p:nvPicPr>
            <p:cNvPr id="45" name="Picture 4" descr="F:\seb\Développement durable\Zéro déchets\Jardi-composteurs\sainte catherine\apprendre-les-ingredients-a-colorier-29.gi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47" t="52806" r="72173" b="39171"/>
            <a:stretch/>
          </p:blipFill>
          <p:spPr bwMode="auto">
            <a:xfrm>
              <a:off x="7534275" y="3736156"/>
              <a:ext cx="1322202" cy="1097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ZoneTexte 54"/>
            <p:cNvSpPr txBox="1"/>
            <p:nvPr/>
          </p:nvSpPr>
          <p:spPr>
            <a:xfrm>
              <a:off x="7668345" y="4859651"/>
              <a:ext cx="1008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BEURRE</a:t>
              </a:r>
              <a:endParaRPr lang="fr-FR" dirty="0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5225859" y="3504704"/>
            <a:ext cx="2262596" cy="258859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8" name="Groupe 57"/>
          <p:cNvGrpSpPr/>
          <p:nvPr/>
        </p:nvGrpSpPr>
        <p:grpSpPr>
          <a:xfrm>
            <a:off x="166985" y="3457343"/>
            <a:ext cx="2262596" cy="2588592"/>
            <a:chOff x="166985" y="3457343"/>
            <a:chExt cx="2262596" cy="2588592"/>
          </a:xfrm>
        </p:grpSpPr>
        <p:grpSp>
          <p:nvGrpSpPr>
            <p:cNvPr id="12" name="Groupe 11"/>
            <p:cNvGrpSpPr/>
            <p:nvPr/>
          </p:nvGrpSpPr>
          <p:grpSpPr>
            <a:xfrm>
              <a:off x="166986" y="3800751"/>
              <a:ext cx="1912600" cy="2105773"/>
              <a:chOff x="2158451" y="4284847"/>
              <a:chExt cx="1765477" cy="2105773"/>
            </a:xfrm>
          </p:grpSpPr>
          <p:pic>
            <p:nvPicPr>
              <p:cNvPr id="2053" name="Picture 5" descr="F:\seb\Développement durable\Zéro déchets\Jardi-composteurs\sainte catherine\apprendre-les-ingredients-a-colorier-9.g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8451" y="4284847"/>
                <a:ext cx="1765477" cy="16816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ZoneTexte 52"/>
              <p:cNvSpPr txBox="1"/>
              <p:nvPr/>
            </p:nvSpPr>
            <p:spPr>
              <a:xfrm>
                <a:off x="2843809" y="6021288"/>
                <a:ext cx="1008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FARINE</a:t>
                </a:r>
                <a:endParaRPr lang="fr-FR" dirty="0"/>
              </a:p>
            </p:txBody>
          </p:sp>
        </p:grpSp>
        <p:sp>
          <p:nvSpPr>
            <p:cNvPr id="63" name="Rectangle 62"/>
            <p:cNvSpPr/>
            <p:nvPr/>
          </p:nvSpPr>
          <p:spPr>
            <a:xfrm>
              <a:off x="166985" y="3457343"/>
              <a:ext cx="2262596" cy="25885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7" name="Groupe 56"/>
          <p:cNvGrpSpPr/>
          <p:nvPr/>
        </p:nvGrpSpPr>
        <p:grpSpPr>
          <a:xfrm>
            <a:off x="2690404" y="3466698"/>
            <a:ext cx="2262596" cy="2588592"/>
            <a:chOff x="2690404" y="3466698"/>
            <a:chExt cx="2262596" cy="2588592"/>
          </a:xfrm>
        </p:grpSpPr>
        <p:grpSp>
          <p:nvGrpSpPr>
            <p:cNvPr id="13" name="Groupe 12"/>
            <p:cNvGrpSpPr/>
            <p:nvPr/>
          </p:nvGrpSpPr>
          <p:grpSpPr>
            <a:xfrm>
              <a:off x="2813614" y="4114039"/>
              <a:ext cx="1936942" cy="1592569"/>
              <a:chOff x="5226199" y="3717776"/>
              <a:chExt cx="1787946" cy="1592569"/>
            </a:xfrm>
          </p:grpSpPr>
          <p:pic>
            <p:nvPicPr>
              <p:cNvPr id="48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9" t="50000" r="30367" b="42377"/>
              <a:stretch/>
            </p:blipFill>
            <p:spPr bwMode="auto">
              <a:xfrm>
                <a:off x="6372200" y="3789040"/>
                <a:ext cx="641945" cy="935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9" t="50000" r="30367" b="42377"/>
              <a:stretch/>
            </p:blipFill>
            <p:spPr bwMode="auto">
              <a:xfrm>
                <a:off x="5226199" y="3717776"/>
                <a:ext cx="641945" cy="935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9" t="50000" r="30367" b="42377"/>
              <a:stretch/>
            </p:blipFill>
            <p:spPr bwMode="auto">
              <a:xfrm>
                <a:off x="5802263" y="3941440"/>
                <a:ext cx="641945" cy="935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" name="ZoneTexte 53"/>
              <p:cNvSpPr txBox="1"/>
              <p:nvPr/>
            </p:nvSpPr>
            <p:spPr>
              <a:xfrm>
                <a:off x="5652121" y="4941013"/>
                <a:ext cx="1008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OEUFS</a:t>
                </a:r>
                <a:endParaRPr lang="fr-FR" dirty="0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2690404" y="3466698"/>
              <a:ext cx="2262596" cy="25885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7604950" y="3504704"/>
            <a:ext cx="2262596" cy="258859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6" name="Groupe 55"/>
          <p:cNvGrpSpPr/>
          <p:nvPr/>
        </p:nvGrpSpPr>
        <p:grpSpPr>
          <a:xfrm>
            <a:off x="5138676" y="476672"/>
            <a:ext cx="2262596" cy="2588592"/>
            <a:chOff x="5264690" y="663056"/>
            <a:chExt cx="2262596" cy="2588592"/>
          </a:xfrm>
        </p:grpSpPr>
        <p:grpSp>
          <p:nvGrpSpPr>
            <p:cNvPr id="21" name="Groupe 20"/>
            <p:cNvGrpSpPr/>
            <p:nvPr/>
          </p:nvGrpSpPr>
          <p:grpSpPr>
            <a:xfrm>
              <a:off x="5733088" y="763215"/>
              <a:ext cx="1092121" cy="2485606"/>
              <a:chOff x="5364089" y="763215"/>
              <a:chExt cx="1008112" cy="2485606"/>
            </a:xfrm>
          </p:grpSpPr>
          <p:pic>
            <p:nvPicPr>
              <p:cNvPr id="46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221" t="71746" r="13658" b="17324"/>
              <a:stretch/>
            </p:blipFill>
            <p:spPr bwMode="auto">
              <a:xfrm>
                <a:off x="5364089" y="763215"/>
                <a:ext cx="1008112" cy="19200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ZoneTexte 9"/>
              <p:cNvSpPr txBox="1"/>
              <p:nvPr/>
            </p:nvSpPr>
            <p:spPr>
              <a:xfrm>
                <a:off x="5657660" y="2879489"/>
                <a:ext cx="648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LAIT</a:t>
                </a:r>
                <a:endParaRPr lang="fr-FR" dirty="0"/>
              </a:p>
            </p:txBody>
          </p:sp>
        </p:grpSp>
        <p:sp>
          <p:nvSpPr>
            <p:cNvPr id="66" name="Rectangle 65"/>
            <p:cNvSpPr/>
            <p:nvPr/>
          </p:nvSpPr>
          <p:spPr>
            <a:xfrm>
              <a:off x="5264690" y="663056"/>
              <a:ext cx="2262596" cy="25885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9" name="Picture 4" descr="F:\seb\Développement durable\Zéro déchets\Jardi-composteurs\sainte catherine\apprendre-les-ingredients-a-colorier-29.gi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21" t="71746" r="13658" b="17324"/>
            <a:stretch/>
          </p:blipFill>
          <p:spPr bwMode="auto">
            <a:xfrm>
              <a:off x="5703083" y="915615"/>
              <a:ext cx="1092121" cy="1920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8" name="Groupe 77"/>
          <p:cNvGrpSpPr/>
          <p:nvPr/>
        </p:nvGrpSpPr>
        <p:grpSpPr>
          <a:xfrm>
            <a:off x="7545288" y="476672"/>
            <a:ext cx="2262596" cy="2588592"/>
            <a:chOff x="5264690" y="663056"/>
            <a:chExt cx="2262596" cy="2588592"/>
          </a:xfrm>
        </p:grpSpPr>
        <p:grpSp>
          <p:nvGrpSpPr>
            <p:cNvPr id="79" name="Groupe 78"/>
            <p:cNvGrpSpPr/>
            <p:nvPr/>
          </p:nvGrpSpPr>
          <p:grpSpPr>
            <a:xfrm>
              <a:off x="5733088" y="763215"/>
              <a:ext cx="1092121" cy="2485606"/>
              <a:chOff x="5364089" y="763215"/>
              <a:chExt cx="1008112" cy="2485606"/>
            </a:xfrm>
          </p:grpSpPr>
          <p:pic>
            <p:nvPicPr>
              <p:cNvPr id="82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221" t="71746" r="13658" b="17324"/>
              <a:stretch/>
            </p:blipFill>
            <p:spPr bwMode="auto">
              <a:xfrm>
                <a:off x="5364089" y="763215"/>
                <a:ext cx="1008112" cy="19200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3" name="ZoneTexte 82"/>
              <p:cNvSpPr txBox="1"/>
              <p:nvPr/>
            </p:nvSpPr>
            <p:spPr>
              <a:xfrm>
                <a:off x="5657660" y="2879489"/>
                <a:ext cx="648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LAIT</a:t>
                </a:r>
                <a:endParaRPr lang="fr-FR" dirty="0"/>
              </a:p>
            </p:txBody>
          </p:sp>
        </p:grpSp>
        <p:sp>
          <p:nvSpPr>
            <p:cNvPr id="80" name="Rectangle 79"/>
            <p:cNvSpPr/>
            <p:nvPr/>
          </p:nvSpPr>
          <p:spPr>
            <a:xfrm>
              <a:off x="5264690" y="663056"/>
              <a:ext cx="2262596" cy="25885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1" name="Picture 4" descr="F:\seb\Développement durable\Zéro déchets\Jardi-composteurs\sainte catherine\apprendre-les-ingredients-a-colorier-29.gi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21" t="71746" r="13658" b="17324"/>
            <a:stretch/>
          </p:blipFill>
          <p:spPr bwMode="auto">
            <a:xfrm>
              <a:off x="5703083" y="915615"/>
              <a:ext cx="1092121" cy="1920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393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570" y="-3195736"/>
            <a:ext cx="7924800" cy="2673096"/>
          </a:xfrm>
          <a:prstGeom prst="rect">
            <a:avLst/>
          </a:prstGeom>
        </p:spPr>
      </p:pic>
      <p:pic>
        <p:nvPicPr>
          <p:cNvPr id="3074" name="Picture 2" descr="F:\seb\Développement durable\Zéro déchets\Jardi-composteurs\sainte catherine\a39a1af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8" r="13242" b="7074"/>
          <a:stretch/>
        </p:blipFill>
        <p:spPr bwMode="auto">
          <a:xfrm>
            <a:off x="2504728" y="-27384"/>
            <a:ext cx="725969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e 34"/>
          <p:cNvGrpSpPr/>
          <p:nvPr/>
        </p:nvGrpSpPr>
        <p:grpSpPr>
          <a:xfrm>
            <a:off x="272480" y="-27384"/>
            <a:ext cx="2262596" cy="2588592"/>
            <a:chOff x="166985" y="3457343"/>
            <a:chExt cx="2262596" cy="2588592"/>
          </a:xfrm>
        </p:grpSpPr>
        <p:grpSp>
          <p:nvGrpSpPr>
            <p:cNvPr id="40" name="Groupe 39"/>
            <p:cNvGrpSpPr/>
            <p:nvPr/>
          </p:nvGrpSpPr>
          <p:grpSpPr>
            <a:xfrm>
              <a:off x="166986" y="3800751"/>
              <a:ext cx="1912600" cy="2105773"/>
              <a:chOff x="2158451" y="4284847"/>
              <a:chExt cx="1765477" cy="2105773"/>
            </a:xfrm>
          </p:grpSpPr>
          <p:pic>
            <p:nvPicPr>
              <p:cNvPr id="42" name="Picture 5" descr="F:\seb\Développement durable\Zéro déchets\Jardi-composteurs\sainte catherine\apprendre-les-ingredients-a-colorier-9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8451" y="4284847"/>
                <a:ext cx="1765477" cy="16816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ZoneTexte 43"/>
              <p:cNvSpPr txBox="1"/>
              <p:nvPr/>
            </p:nvSpPr>
            <p:spPr>
              <a:xfrm>
                <a:off x="2843809" y="6021288"/>
                <a:ext cx="1008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FARINE</a:t>
                </a:r>
                <a:endParaRPr lang="fr-FR" dirty="0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166985" y="3457343"/>
              <a:ext cx="2262596" cy="25885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40812" y="4136182"/>
            <a:ext cx="2262596" cy="2588592"/>
            <a:chOff x="2690404" y="3466698"/>
            <a:chExt cx="2262596" cy="2588592"/>
          </a:xfrm>
        </p:grpSpPr>
        <p:grpSp>
          <p:nvGrpSpPr>
            <p:cNvPr id="49" name="Groupe 48"/>
            <p:cNvGrpSpPr/>
            <p:nvPr/>
          </p:nvGrpSpPr>
          <p:grpSpPr>
            <a:xfrm>
              <a:off x="2813614" y="4114039"/>
              <a:ext cx="1936942" cy="1592569"/>
              <a:chOff x="5226199" y="3717776"/>
              <a:chExt cx="1787946" cy="1592569"/>
            </a:xfrm>
          </p:grpSpPr>
          <p:pic>
            <p:nvPicPr>
              <p:cNvPr id="57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9" t="50000" r="30367" b="42377"/>
              <a:stretch/>
            </p:blipFill>
            <p:spPr bwMode="auto">
              <a:xfrm>
                <a:off x="6372200" y="3789040"/>
                <a:ext cx="641945" cy="935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9" t="50000" r="30367" b="42377"/>
              <a:stretch/>
            </p:blipFill>
            <p:spPr bwMode="auto">
              <a:xfrm>
                <a:off x="5226199" y="3717776"/>
                <a:ext cx="641945" cy="935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9" name="Picture 4" descr="F:\seb\Développement durable\Zéro déchets\Jardi-composteurs\sainte catherine\apprendre-les-ingredients-a-colorier-29.gif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29" t="50000" r="30367" b="42377"/>
              <a:stretch/>
            </p:blipFill>
            <p:spPr bwMode="auto">
              <a:xfrm>
                <a:off x="5802263" y="3941440"/>
                <a:ext cx="641945" cy="935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0" name="ZoneTexte 59"/>
              <p:cNvSpPr txBox="1"/>
              <p:nvPr/>
            </p:nvSpPr>
            <p:spPr>
              <a:xfrm>
                <a:off x="5652121" y="4941013"/>
                <a:ext cx="1008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OEUFS</a:t>
                </a:r>
                <a:endParaRPr lang="fr-FR" dirty="0"/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2690404" y="3466698"/>
              <a:ext cx="2262596" cy="25885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02299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&quot;/&gt;&lt;property id=&quot;20307&quot; value=&quot;256&quot;/&gt;&lt;/object&gt;&lt;object type=&quot;3&quot; unique_id=&quot;10029&quot;&gt;&lt;property id=&quot;20148&quot; value=&quot;5&quot;/&gt;&lt;property id=&quot;20300&quot; value=&quot;Diapositive 2&quot;/&gt;&lt;property id=&quot;20307&quot; value=&quot;257&quot;/&gt;&lt;/object&gt;&lt;object type=&quot;3&quot; unique_id=&quot;10030&quot;&gt;&lt;property id=&quot;20148&quot; value=&quot;5&quot;/&gt;&lt;property id=&quot;20300&quot; value=&quot;Diapositive 3&quot;/&gt;&lt;property id=&quot;20307&quot; value=&quot;25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36</Words>
  <Application>Microsoft Office PowerPoint</Application>
  <PresentationFormat>Format A4 (210 x 297 mm)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Sebastien Moreau</dc:creator>
  <cp:lastModifiedBy>Sebastien Moreau</cp:lastModifiedBy>
  <cp:revision>16</cp:revision>
  <cp:lastPrinted>2016-11-04T02:10:23Z</cp:lastPrinted>
  <dcterms:created xsi:type="dcterms:W3CDTF">2016-11-03T22:31:16Z</dcterms:created>
  <dcterms:modified xsi:type="dcterms:W3CDTF">2018-02-27T14:02:32Z</dcterms:modified>
</cp:coreProperties>
</file>