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1" r:id="rId1"/>
  </p:sldMasterIdLst>
  <p:notesMasterIdLst>
    <p:notesMasterId r:id="rId11"/>
  </p:notesMasterIdLst>
  <p:sldIdLst>
    <p:sldId id="345" r:id="rId2"/>
    <p:sldId id="388" r:id="rId3"/>
    <p:sldId id="390" r:id="rId4"/>
    <p:sldId id="392" r:id="rId5"/>
    <p:sldId id="391" r:id="rId6"/>
    <p:sldId id="393" r:id="rId7"/>
    <p:sldId id="394" r:id="rId8"/>
    <p:sldId id="395" r:id="rId9"/>
    <p:sldId id="294" r:id="rId10"/>
  </p:sldIdLst>
  <p:sldSz cx="9144000" cy="5143500" type="screen16x9"/>
  <p:notesSz cx="6858000" cy="9144000"/>
  <p:embeddedFontLst>
    <p:embeddedFont>
      <p:font typeface="Kaushan Script" panose="020B0604020202020204" charset="0"/>
      <p:regular r:id="rId12"/>
    </p:embeddedFont>
    <p:embeddedFont>
      <p:font typeface="Open Sans" panose="020B0606030504020204" pitchFamily="34" charset="0"/>
      <p:regular r:id="rId13"/>
      <p:bold r:id="rId14"/>
      <p:italic r:id="rId15"/>
      <p:boldItalic r:id="rId16"/>
    </p:embeddedFont>
    <p:embeddedFont>
      <p:font typeface="Economica" panose="020B0604020202020204" charset="0"/>
      <p:regular r:id="rId17"/>
    </p:embeddedFont>
  </p:embeddedFontLst>
  <p:custDataLst>
    <p:tags r:id="rId18"/>
  </p:custDataLst>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436">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A66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241" autoAdjust="0"/>
    <p:restoredTop sz="78883" autoAdjust="0"/>
  </p:normalViewPr>
  <p:slideViewPr>
    <p:cSldViewPr showGuides="1">
      <p:cViewPr varScale="1">
        <p:scale>
          <a:sx n="105" d="100"/>
          <a:sy n="105" d="100"/>
        </p:scale>
        <p:origin x="134" y="67"/>
      </p:cViewPr>
      <p:guideLst>
        <p:guide orient="horz" pos="2436"/>
        <p:guide pos="2880"/>
      </p:guideLst>
    </p:cSldViewPr>
  </p:slideViewPr>
  <p:notesTextViewPr>
    <p:cViewPr>
      <p:scale>
        <a:sx n="75" d="100"/>
        <a:sy n="75"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2.fntdata"/><Relationship Id="rId18" Type="http://schemas.openxmlformats.org/officeDocument/2006/relationships/tags" Target="tags/tag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font" Target="fonts/font1.fntdata"/><Relationship Id="rId17" Type="http://schemas.openxmlformats.org/officeDocument/2006/relationships/font" Target="fonts/font6.fntdata"/><Relationship Id="rId2" Type="http://schemas.openxmlformats.org/officeDocument/2006/relationships/slide" Target="slides/slide1.xml"/><Relationship Id="rId16" Type="http://schemas.openxmlformats.org/officeDocument/2006/relationships/font" Target="fonts/font5.fntdata"/><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font" Target="fonts/font4.fntdata"/><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3.fntdata"/><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400" cy="4114800"/>
          </a:xfrm>
          <a:prstGeom prst="rect">
            <a:avLst/>
          </a:prstGeom>
          <a:noFill/>
          <a:ln>
            <a:noFill/>
          </a:ln>
        </p:spPr>
        <p:txBody>
          <a:bodyPr lIns="91425" tIns="91425" rIns="91425" bIns="91425" anchor="t" anchorCtr="0"/>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a:endParaRPr/>
          </a:p>
        </p:txBody>
      </p:sp>
    </p:spTree>
    <p:extLst>
      <p:ext uri="{BB962C8B-B14F-4D97-AF65-F5344CB8AC3E}">
        <p14:creationId xmlns:p14="http://schemas.microsoft.com/office/powerpoint/2010/main" val="434013396"/>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1"/>
        <p:cNvGrpSpPr/>
        <p:nvPr/>
      </p:nvGrpSpPr>
      <p:grpSpPr>
        <a:xfrm>
          <a:off x="0" y="0"/>
          <a:ext cx="0" cy="0"/>
          <a:chOff x="0" y="0"/>
          <a:chExt cx="0" cy="0"/>
        </a:xfrm>
      </p:grpSpPr>
      <p:sp>
        <p:nvSpPr>
          <p:cNvPr id="562" name="Shape 56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63" name="Shape 56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23014708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Shape 15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7" name="Shape 15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dirty="0"/>
          </a:p>
        </p:txBody>
      </p:sp>
    </p:spTree>
    <p:extLst>
      <p:ext uri="{BB962C8B-B14F-4D97-AF65-F5344CB8AC3E}">
        <p14:creationId xmlns:p14="http://schemas.microsoft.com/office/powerpoint/2010/main" val="2739480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8"/>
        <p:cNvGrpSpPr/>
        <p:nvPr/>
      </p:nvGrpSpPr>
      <p:grpSpPr>
        <a:xfrm>
          <a:off x="0" y="0"/>
          <a:ext cx="0" cy="0"/>
          <a:chOff x="0" y="0"/>
          <a:chExt cx="0" cy="0"/>
        </a:xfrm>
      </p:grpSpPr>
      <p:sp>
        <p:nvSpPr>
          <p:cNvPr id="569" name="Shape 56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70" name="Shape 57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7879630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15"/>
        <p:cNvGrpSpPr/>
        <p:nvPr/>
      </p:nvGrpSpPr>
      <p:grpSpPr>
        <a:xfrm>
          <a:off x="0" y="0"/>
          <a:ext cx="0" cy="0"/>
          <a:chOff x="0" y="0"/>
          <a:chExt cx="0" cy="0"/>
        </a:xfrm>
      </p:grpSpPr>
      <p:sp>
        <p:nvSpPr>
          <p:cNvPr id="16" name="Shape 16"/>
          <p:cNvSpPr/>
          <p:nvPr/>
        </p:nvSpPr>
        <p:spPr>
          <a:xfrm flipH="1">
            <a:off x="7595937" y="460225"/>
            <a:ext cx="1081625" cy="1124950"/>
          </a:xfrm>
          <a:custGeom>
            <a:avLst/>
            <a:gdLst/>
            <a:ahLst/>
            <a:cxnLst/>
            <a:rect l="0" t="0" r="0" b="0"/>
            <a:pathLst>
              <a:path w="43265" h="44998" extrusionOk="0">
                <a:moveTo>
                  <a:pt x="0" y="44998"/>
                </a:moveTo>
                <a:lnTo>
                  <a:pt x="0" y="0"/>
                </a:lnTo>
                <a:lnTo>
                  <a:pt x="43265" y="0"/>
                </a:lnTo>
              </a:path>
            </a:pathLst>
          </a:custGeom>
          <a:noFill/>
          <a:ln w="28575" cap="flat" cmpd="sng">
            <a:solidFill>
              <a:schemeClr val="lt2"/>
            </a:solidFill>
            <a:prstDash val="solid"/>
            <a:miter/>
            <a:headEnd type="none" w="med" len="med"/>
            <a:tailEnd type="none" w="med" len="med"/>
          </a:ln>
        </p:spPr>
      </p:sp>
      <p:sp>
        <p:nvSpPr>
          <p:cNvPr id="17" name="Shape 17"/>
          <p:cNvSpPr/>
          <p:nvPr/>
        </p:nvSpPr>
        <p:spPr>
          <a:xfrm rot="10800000" flipH="1">
            <a:off x="466425" y="3558325"/>
            <a:ext cx="1081625" cy="1124950"/>
          </a:xfrm>
          <a:custGeom>
            <a:avLst/>
            <a:gdLst/>
            <a:ahLst/>
            <a:cxnLst/>
            <a:rect l="0" t="0" r="0" b="0"/>
            <a:pathLst>
              <a:path w="43265" h="44998" extrusionOk="0">
                <a:moveTo>
                  <a:pt x="0" y="44998"/>
                </a:moveTo>
                <a:lnTo>
                  <a:pt x="0" y="0"/>
                </a:lnTo>
                <a:lnTo>
                  <a:pt x="43265" y="0"/>
                </a:lnTo>
              </a:path>
            </a:pathLst>
          </a:custGeom>
          <a:noFill/>
          <a:ln w="28575" cap="flat" cmpd="sng">
            <a:solidFill>
              <a:schemeClr val="lt2"/>
            </a:solidFill>
            <a:prstDash val="solid"/>
            <a:miter/>
            <a:headEnd type="none" w="med" len="med"/>
            <a:tailEnd type="none" w="med" len="med"/>
          </a:ln>
        </p:spPr>
      </p:sp>
      <p:sp>
        <p:nvSpPr>
          <p:cNvPr id="18" name="Shape 18"/>
          <p:cNvSpPr txBox="1">
            <a:spLocks noGrp="1"/>
          </p:cNvSpPr>
          <p:nvPr>
            <p:ph type="title"/>
          </p:nvPr>
        </p:nvSpPr>
        <p:spPr>
          <a:xfrm>
            <a:off x="773700" y="1806450"/>
            <a:ext cx="7596600" cy="1530600"/>
          </a:xfrm>
          <a:prstGeom prst="rect">
            <a:avLst/>
          </a:prstGeom>
        </p:spPr>
        <p:txBody>
          <a:bodyPr lIns="91425" tIns="91425" rIns="91425" bIns="91425" anchor="ctr" anchorCtr="0"/>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a:endParaRPr/>
          </a:p>
        </p:txBody>
      </p:sp>
      <p:sp>
        <p:nvSpPr>
          <p:cNvPr id="19" name="Shape 19"/>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GB"/>
              <a:t>‹N°›</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20"/>
        <p:cNvGrpSpPr/>
        <p:nvPr/>
      </p:nvGrpSpPr>
      <p:grpSpPr>
        <a:xfrm>
          <a:off x="0" y="0"/>
          <a:ext cx="0" cy="0"/>
          <a:chOff x="0" y="0"/>
          <a:chExt cx="0" cy="0"/>
        </a:xfrm>
      </p:grpSpPr>
      <p:sp>
        <p:nvSpPr>
          <p:cNvPr id="21" name="Shape 21"/>
          <p:cNvSpPr/>
          <p:nvPr/>
        </p:nvSpPr>
        <p:spPr>
          <a:xfrm>
            <a:off x="0" y="5045700"/>
            <a:ext cx="9144000" cy="97800"/>
          </a:xfrm>
          <a:prstGeom prst="rect">
            <a:avLst/>
          </a:prstGeom>
          <a:solidFill>
            <a:schemeClr val="lt2"/>
          </a:solidFill>
          <a:ln>
            <a:noFill/>
          </a:ln>
        </p:spPr>
        <p:txBody>
          <a:bodyPr lIns="91425" tIns="91425" rIns="91425" bIns="91425" anchor="ctr" anchorCtr="0">
            <a:noAutofit/>
          </a:bodyPr>
          <a:lstStyle/>
          <a:p>
            <a:pPr lvl="0">
              <a:spcBef>
                <a:spcPts val="0"/>
              </a:spcBef>
              <a:buNone/>
            </a:pPr>
            <a:endParaRPr/>
          </a:p>
        </p:txBody>
      </p:sp>
      <p:sp>
        <p:nvSpPr>
          <p:cNvPr id="22" name="Shape 22"/>
          <p:cNvSpPr txBox="1">
            <a:spLocks noGrp="1"/>
          </p:cNvSpPr>
          <p:nvPr>
            <p:ph type="title"/>
          </p:nvPr>
        </p:nvSpPr>
        <p:spPr>
          <a:xfrm>
            <a:off x="311700" y="315925"/>
            <a:ext cx="8520600" cy="831300"/>
          </a:xfrm>
          <a:prstGeom prst="rect">
            <a:avLst/>
          </a:prstGeom>
        </p:spPr>
        <p:txBody>
          <a:bodyPr lIns="91425" tIns="91425" rIns="91425" bIns="91425" anchor="b"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3" name="Shape 23"/>
          <p:cNvSpPr txBox="1">
            <a:spLocks noGrp="1"/>
          </p:cNvSpPr>
          <p:nvPr>
            <p:ph type="body" idx="1"/>
          </p:nvPr>
        </p:nvSpPr>
        <p:spPr>
          <a:xfrm>
            <a:off x="311700" y="1225225"/>
            <a:ext cx="8520600" cy="33540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4" name="Shape 24"/>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GB"/>
              <a:t>‹N°›</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30"/>
        <p:cNvGrpSpPr/>
        <p:nvPr/>
      </p:nvGrpSpPr>
      <p:grpSpPr>
        <a:xfrm>
          <a:off x="0" y="0"/>
          <a:ext cx="0" cy="0"/>
          <a:chOff x="0" y="0"/>
          <a:chExt cx="0" cy="0"/>
        </a:xfrm>
      </p:grpSpPr>
      <p:sp>
        <p:nvSpPr>
          <p:cNvPr id="31" name="Shape 31"/>
          <p:cNvSpPr txBox="1">
            <a:spLocks noGrp="1"/>
          </p:cNvSpPr>
          <p:nvPr>
            <p:ph type="title"/>
          </p:nvPr>
        </p:nvSpPr>
        <p:spPr>
          <a:xfrm>
            <a:off x="311700" y="315925"/>
            <a:ext cx="8520600" cy="831300"/>
          </a:xfrm>
          <a:prstGeom prst="rect">
            <a:avLst/>
          </a:prstGeom>
        </p:spPr>
        <p:txBody>
          <a:bodyPr lIns="91425" tIns="91425" rIns="91425" bIns="91425" anchor="b"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32" name="Shape 32"/>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GB"/>
              <a:t>‹N°›</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cSld name="One column text">
    <p:spTree>
      <p:nvGrpSpPr>
        <p:cNvPr id="1" name="Shape 33"/>
        <p:cNvGrpSpPr/>
        <p:nvPr/>
      </p:nvGrpSpPr>
      <p:grpSpPr>
        <a:xfrm>
          <a:off x="0" y="0"/>
          <a:ext cx="0" cy="0"/>
          <a:chOff x="0" y="0"/>
          <a:chExt cx="0" cy="0"/>
        </a:xfrm>
      </p:grpSpPr>
      <p:sp>
        <p:nvSpPr>
          <p:cNvPr id="34" name="Shape 34"/>
          <p:cNvSpPr txBox="1">
            <a:spLocks noGrp="1"/>
          </p:cNvSpPr>
          <p:nvPr>
            <p:ph type="title"/>
          </p:nvPr>
        </p:nvSpPr>
        <p:spPr>
          <a:xfrm>
            <a:off x="311700" y="555600"/>
            <a:ext cx="2808000" cy="755700"/>
          </a:xfrm>
          <a:prstGeom prst="rect">
            <a:avLst/>
          </a:prstGeom>
        </p:spPr>
        <p:txBody>
          <a:bodyPr lIns="91425" tIns="91425" rIns="91425" bIns="91425" anchor="b" anchorCtr="0"/>
          <a:lstStyle>
            <a:lvl1pPr lvl="0">
              <a:spcBef>
                <a:spcPts val="0"/>
              </a:spcBef>
              <a:buSzPct val="100000"/>
              <a:defRPr sz="3000"/>
            </a:lvl1pPr>
            <a:lvl2pPr lvl="1">
              <a:spcBef>
                <a:spcPts val="0"/>
              </a:spcBef>
              <a:buSzPct val="100000"/>
              <a:defRPr sz="3000"/>
            </a:lvl2pPr>
            <a:lvl3pPr lvl="2">
              <a:spcBef>
                <a:spcPts val="0"/>
              </a:spcBef>
              <a:buSzPct val="100000"/>
              <a:defRPr sz="3000"/>
            </a:lvl3pPr>
            <a:lvl4pPr lvl="3">
              <a:spcBef>
                <a:spcPts val="0"/>
              </a:spcBef>
              <a:buSzPct val="100000"/>
              <a:defRPr sz="3000"/>
            </a:lvl4pPr>
            <a:lvl5pPr lvl="4">
              <a:spcBef>
                <a:spcPts val="0"/>
              </a:spcBef>
              <a:buSzPct val="100000"/>
              <a:defRPr sz="3000"/>
            </a:lvl5pPr>
            <a:lvl6pPr lvl="5">
              <a:spcBef>
                <a:spcPts val="0"/>
              </a:spcBef>
              <a:buSzPct val="100000"/>
              <a:defRPr sz="3000"/>
            </a:lvl6pPr>
            <a:lvl7pPr lvl="6">
              <a:spcBef>
                <a:spcPts val="0"/>
              </a:spcBef>
              <a:buSzPct val="100000"/>
              <a:defRPr sz="3000"/>
            </a:lvl7pPr>
            <a:lvl8pPr lvl="7">
              <a:spcBef>
                <a:spcPts val="0"/>
              </a:spcBef>
              <a:buSzPct val="100000"/>
              <a:defRPr sz="3000"/>
            </a:lvl8pPr>
            <a:lvl9pPr lvl="8">
              <a:spcBef>
                <a:spcPts val="0"/>
              </a:spcBef>
              <a:buSzPct val="100000"/>
              <a:defRPr sz="3000"/>
            </a:lvl9pPr>
          </a:lstStyle>
          <a:p>
            <a:endParaRPr/>
          </a:p>
        </p:txBody>
      </p:sp>
      <p:sp>
        <p:nvSpPr>
          <p:cNvPr id="35" name="Shape 35"/>
          <p:cNvSpPr txBox="1">
            <a:spLocks noGrp="1"/>
          </p:cNvSpPr>
          <p:nvPr>
            <p:ph type="body" idx="1"/>
          </p:nvPr>
        </p:nvSpPr>
        <p:spPr>
          <a:xfrm>
            <a:off x="311700" y="1399399"/>
            <a:ext cx="2808000" cy="2784900"/>
          </a:xfrm>
          <a:prstGeom prst="rect">
            <a:avLst/>
          </a:prstGeom>
        </p:spPr>
        <p:txBody>
          <a:bodyPr lIns="91425" tIns="91425" rIns="91425" bIns="91425" anchor="t" anchorCtr="0"/>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36" name="Shape 36"/>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GB"/>
              <a:t>‹N°›</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Main point">
    <p:spTree>
      <p:nvGrpSpPr>
        <p:cNvPr id="1" name="Shape 37"/>
        <p:cNvGrpSpPr/>
        <p:nvPr/>
      </p:nvGrpSpPr>
      <p:grpSpPr>
        <a:xfrm>
          <a:off x="0" y="0"/>
          <a:ext cx="0" cy="0"/>
          <a:chOff x="0" y="0"/>
          <a:chExt cx="0" cy="0"/>
        </a:xfrm>
      </p:grpSpPr>
      <p:sp>
        <p:nvSpPr>
          <p:cNvPr id="38" name="Shape 38"/>
          <p:cNvSpPr/>
          <p:nvPr/>
        </p:nvSpPr>
        <p:spPr>
          <a:xfrm>
            <a:off x="0" y="5045700"/>
            <a:ext cx="9144000" cy="97800"/>
          </a:xfrm>
          <a:prstGeom prst="rect">
            <a:avLst/>
          </a:prstGeom>
          <a:solidFill>
            <a:schemeClr val="lt2"/>
          </a:solidFill>
          <a:ln>
            <a:noFill/>
          </a:ln>
        </p:spPr>
        <p:txBody>
          <a:bodyPr lIns="91425" tIns="91425" rIns="91425" bIns="91425" anchor="ctr" anchorCtr="0">
            <a:noAutofit/>
          </a:bodyPr>
          <a:lstStyle/>
          <a:p>
            <a:pPr lvl="0">
              <a:spcBef>
                <a:spcPts val="0"/>
              </a:spcBef>
              <a:buNone/>
            </a:pPr>
            <a:endParaRPr/>
          </a:p>
        </p:txBody>
      </p:sp>
      <p:sp>
        <p:nvSpPr>
          <p:cNvPr id="39" name="Shape 39"/>
          <p:cNvSpPr txBox="1">
            <a:spLocks noGrp="1"/>
          </p:cNvSpPr>
          <p:nvPr>
            <p:ph type="title"/>
          </p:nvPr>
        </p:nvSpPr>
        <p:spPr>
          <a:xfrm>
            <a:off x="490250" y="450150"/>
            <a:ext cx="5878800" cy="4090800"/>
          </a:xfrm>
          <a:prstGeom prst="rect">
            <a:avLst/>
          </a:prstGeom>
        </p:spPr>
        <p:txBody>
          <a:bodyPr lIns="91425" tIns="91425" rIns="91425" bIns="91425" anchor="ctr" anchorCtr="0"/>
          <a:lstStyle>
            <a:lvl1pPr lvl="0">
              <a:spcBef>
                <a:spcPts val="0"/>
              </a:spcBef>
              <a:buSzPct val="100000"/>
              <a:defRPr sz="4800"/>
            </a:lvl1pPr>
            <a:lvl2pPr lvl="1">
              <a:spcBef>
                <a:spcPts val="0"/>
              </a:spcBef>
              <a:buSzPct val="100000"/>
              <a:defRPr sz="4800"/>
            </a:lvl2pPr>
            <a:lvl3pPr lvl="2">
              <a:spcBef>
                <a:spcPts val="0"/>
              </a:spcBef>
              <a:buSzPct val="100000"/>
              <a:defRPr sz="4800"/>
            </a:lvl3pPr>
            <a:lvl4pPr lvl="3">
              <a:spcBef>
                <a:spcPts val="0"/>
              </a:spcBef>
              <a:buSzPct val="100000"/>
              <a:defRPr sz="4800"/>
            </a:lvl4pPr>
            <a:lvl5pPr lvl="4">
              <a:spcBef>
                <a:spcPts val="0"/>
              </a:spcBef>
              <a:buSzPct val="100000"/>
              <a:defRPr sz="4800"/>
            </a:lvl5pPr>
            <a:lvl6pPr lvl="5">
              <a:spcBef>
                <a:spcPts val="0"/>
              </a:spcBef>
              <a:buSzPct val="100000"/>
              <a:defRPr sz="4800"/>
            </a:lvl6pPr>
            <a:lvl7pPr lvl="6">
              <a:spcBef>
                <a:spcPts val="0"/>
              </a:spcBef>
              <a:buSzPct val="100000"/>
              <a:defRPr sz="4800"/>
            </a:lvl7pPr>
            <a:lvl8pPr lvl="7">
              <a:spcBef>
                <a:spcPts val="0"/>
              </a:spcBef>
              <a:buSzPct val="100000"/>
              <a:defRPr sz="4800"/>
            </a:lvl8pPr>
            <a:lvl9pPr lvl="8">
              <a:spcBef>
                <a:spcPts val="0"/>
              </a:spcBef>
              <a:buSzPct val="100000"/>
              <a:defRPr sz="4800"/>
            </a:lvl9pPr>
          </a:lstStyle>
          <a:p>
            <a:endParaRPr/>
          </a:p>
        </p:txBody>
      </p:sp>
      <p:sp>
        <p:nvSpPr>
          <p:cNvPr id="40" name="Shape 40"/>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GB"/>
              <a:t>‹N°›</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Section title and description">
    <p:spTree>
      <p:nvGrpSpPr>
        <p:cNvPr id="1" name="Shape 41"/>
        <p:cNvGrpSpPr/>
        <p:nvPr/>
      </p:nvGrpSpPr>
      <p:grpSpPr>
        <a:xfrm>
          <a:off x="0" y="0"/>
          <a:ext cx="0" cy="0"/>
          <a:chOff x="0" y="0"/>
          <a:chExt cx="0" cy="0"/>
        </a:xfrm>
      </p:grpSpPr>
      <p:sp>
        <p:nvSpPr>
          <p:cNvPr id="42" name="Shape 42"/>
          <p:cNvSpPr/>
          <p:nvPr/>
        </p:nvSpPr>
        <p:spPr>
          <a:xfrm>
            <a:off x="4572000" y="-25"/>
            <a:ext cx="4572000" cy="5143500"/>
          </a:xfrm>
          <a:prstGeom prst="rect">
            <a:avLst/>
          </a:prstGeom>
          <a:solidFill>
            <a:schemeClr val="lt2"/>
          </a:solidFill>
          <a:ln>
            <a:noFill/>
          </a:ln>
        </p:spPr>
        <p:txBody>
          <a:bodyPr lIns="91425" tIns="91425" rIns="91425" bIns="91425" anchor="ctr" anchorCtr="0">
            <a:noAutofit/>
          </a:bodyPr>
          <a:lstStyle/>
          <a:p>
            <a:pPr lvl="0">
              <a:spcBef>
                <a:spcPts val="0"/>
              </a:spcBef>
              <a:buNone/>
            </a:pPr>
            <a:endParaRPr/>
          </a:p>
        </p:txBody>
      </p:sp>
      <p:cxnSp>
        <p:nvCxnSpPr>
          <p:cNvPr id="43" name="Shape 43"/>
          <p:cNvCxnSpPr/>
          <p:nvPr/>
        </p:nvCxnSpPr>
        <p:spPr>
          <a:xfrm>
            <a:off x="5029675" y="4495500"/>
            <a:ext cx="468300" cy="0"/>
          </a:xfrm>
          <a:prstGeom prst="straightConnector1">
            <a:avLst/>
          </a:prstGeom>
          <a:noFill/>
          <a:ln w="19050" cap="flat" cmpd="sng">
            <a:solidFill>
              <a:schemeClr val="lt1"/>
            </a:solidFill>
            <a:prstDash val="solid"/>
            <a:round/>
            <a:headEnd type="none" w="med" len="med"/>
            <a:tailEnd type="none" w="med" len="med"/>
          </a:ln>
        </p:spPr>
      </p:cxnSp>
      <p:sp>
        <p:nvSpPr>
          <p:cNvPr id="44" name="Shape 44"/>
          <p:cNvSpPr txBox="1">
            <a:spLocks noGrp="1"/>
          </p:cNvSpPr>
          <p:nvPr>
            <p:ph type="title"/>
          </p:nvPr>
        </p:nvSpPr>
        <p:spPr>
          <a:xfrm>
            <a:off x="265500" y="929275"/>
            <a:ext cx="4045200" cy="1786200"/>
          </a:xfrm>
          <a:prstGeom prst="rect">
            <a:avLst/>
          </a:prstGeom>
        </p:spPr>
        <p:txBody>
          <a:bodyPr lIns="91425" tIns="91425" rIns="91425" bIns="91425" anchor="b" anchorCtr="0"/>
          <a:lstStyle>
            <a:lvl1pPr lvl="0" algn="ctr">
              <a:spcBef>
                <a:spcPts val="0"/>
              </a:spcBef>
              <a:buClr>
                <a:schemeClr val="lt2"/>
              </a:buClr>
              <a:defRPr>
                <a:solidFill>
                  <a:schemeClr val="lt2"/>
                </a:solidFill>
              </a:defRPr>
            </a:lvl1pPr>
            <a:lvl2pPr lvl="1" algn="ctr">
              <a:spcBef>
                <a:spcPts val="0"/>
              </a:spcBef>
              <a:buClr>
                <a:schemeClr val="lt2"/>
              </a:buClr>
              <a:defRPr>
                <a:solidFill>
                  <a:schemeClr val="lt2"/>
                </a:solidFill>
              </a:defRPr>
            </a:lvl2pPr>
            <a:lvl3pPr lvl="2" algn="ctr">
              <a:spcBef>
                <a:spcPts val="0"/>
              </a:spcBef>
              <a:buClr>
                <a:schemeClr val="lt2"/>
              </a:buClr>
              <a:defRPr>
                <a:solidFill>
                  <a:schemeClr val="lt2"/>
                </a:solidFill>
              </a:defRPr>
            </a:lvl3pPr>
            <a:lvl4pPr lvl="3" algn="ctr">
              <a:spcBef>
                <a:spcPts val="0"/>
              </a:spcBef>
              <a:buClr>
                <a:schemeClr val="lt2"/>
              </a:buClr>
              <a:defRPr>
                <a:solidFill>
                  <a:schemeClr val="lt2"/>
                </a:solidFill>
              </a:defRPr>
            </a:lvl4pPr>
            <a:lvl5pPr lvl="4" algn="ctr">
              <a:spcBef>
                <a:spcPts val="0"/>
              </a:spcBef>
              <a:buClr>
                <a:schemeClr val="lt2"/>
              </a:buClr>
              <a:defRPr>
                <a:solidFill>
                  <a:schemeClr val="lt2"/>
                </a:solidFill>
              </a:defRPr>
            </a:lvl5pPr>
            <a:lvl6pPr lvl="5" algn="ctr">
              <a:spcBef>
                <a:spcPts val="0"/>
              </a:spcBef>
              <a:buClr>
                <a:schemeClr val="lt2"/>
              </a:buClr>
              <a:defRPr>
                <a:solidFill>
                  <a:schemeClr val="lt2"/>
                </a:solidFill>
              </a:defRPr>
            </a:lvl6pPr>
            <a:lvl7pPr lvl="6" algn="ctr">
              <a:spcBef>
                <a:spcPts val="0"/>
              </a:spcBef>
              <a:buClr>
                <a:schemeClr val="lt2"/>
              </a:buClr>
              <a:defRPr>
                <a:solidFill>
                  <a:schemeClr val="lt2"/>
                </a:solidFill>
              </a:defRPr>
            </a:lvl7pPr>
            <a:lvl8pPr lvl="7" algn="ctr">
              <a:spcBef>
                <a:spcPts val="0"/>
              </a:spcBef>
              <a:buClr>
                <a:schemeClr val="lt2"/>
              </a:buClr>
              <a:defRPr>
                <a:solidFill>
                  <a:schemeClr val="lt2"/>
                </a:solidFill>
              </a:defRPr>
            </a:lvl8pPr>
            <a:lvl9pPr lvl="8" algn="ctr">
              <a:spcBef>
                <a:spcPts val="0"/>
              </a:spcBef>
              <a:buClr>
                <a:schemeClr val="lt2"/>
              </a:buClr>
              <a:defRPr>
                <a:solidFill>
                  <a:schemeClr val="lt2"/>
                </a:solidFill>
              </a:defRPr>
            </a:lvl9pPr>
          </a:lstStyle>
          <a:p>
            <a:endParaRPr/>
          </a:p>
        </p:txBody>
      </p:sp>
      <p:sp>
        <p:nvSpPr>
          <p:cNvPr id="45" name="Shape 45"/>
          <p:cNvSpPr txBox="1">
            <a:spLocks noGrp="1"/>
          </p:cNvSpPr>
          <p:nvPr>
            <p:ph type="subTitle" idx="1"/>
          </p:nvPr>
        </p:nvSpPr>
        <p:spPr>
          <a:xfrm>
            <a:off x="265500" y="2769000"/>
            <a:ext cx="4045200" cy="1574100"/>
          </a:xfrm>
          <a:prstGeom prst="rect">
            <a:avLst/>
          </a:prstGeom>
        </p:spPr>
        <p:txBody>
          <a:bodyPr lIns="91425" tIns="91425" rIns="91425" bIns="91425" anchor="t" anchorCtr="0"/>
          <a:lstStyle>
            <a:lvl1pPr lvl="0" algn="ctr">
              <a:lnSpc>
                <a:spcPct val="100000"/>
              </a:lnSpc>
              <a:spcBef>
                <a:spcPts val="0"/>
              </a:spcBef>
              <a:spcAft>
                <a:spcPts val="0"/>
              </a:spcAft>
              <a:buSzPct val="100000"/>
              <a:buFont typeface="Economica"/>
              <a:buNone/>
              <a:defRPr sz="2400">
                <a:latin typeface="Economica"/>
                <a:ea typeface="Economica"/>
                <a:cs typeface="Economica"/>
                <a:sym typeface="Economica"/>
              </a:defRPr>
            </a:lvl1pPr>
            <a:lvl2pPr lvl="1" algn="ctr">
              <a:lnSpc>
                <a:spcPct val="100000"/>
              </a:lnSpc>
              <a:spcBef>
                <a:spcPts val="0"/>
              </a:spcBef>
              <a:spcAft>
                <a:spcPts val="0"/>
              </a:spcAft>
              <a:buSzPct val="100000"/>
              <a:buFont typeface="Economica"/>
              <a:buNone/>
              <a:defRPr sz="2400">
                <a:latin typeface="Economica"/>
                <a:ea typeface="Economica"/>
                <a:cs typeface="Economica"/>
                <a:sym typeface="Economica"/>
              </a:defRPr>
            </a:lvl2pPr>
            <a:lvl3pPr lvl="2" algn="ctr">
              <a:lnSpc>
                <a:spcPct val="100000"/>
              </a:lnSpc>
              <a:spcBef>
                <a:spcPts val="0"/>
              </a:spcBef>
              <a:spcAft>
                <a:spcPts val="0"/>
              </a:spcAft>
              <a:buSzPct val="100000"/>
              <a:buFont typeface="Economica"/>
              <a:buNone/>
              <a:defRPr sz="2400">
                <a:latin typeface="Economica"/>
                <a:ea typeface="Economica"/>
                <a:cs typeface="Economica"/>
                <a:sym typeface="Economica"/>
              </a:defRPr>
            </a:lvl3pPr>
            <a:lvl4pPr lvl="3" algn="ctr">
              <a:lnSpc>
                <a:spcPct val="100000"/>
              </a:lnSpc>
              <a:spcBef>
                <a:spcPts val="0"/>
              </a:spcBef>
              <a:spcAft>
                <a:spcPts val="0"/>
              </a:spcAft>
              <a:buSzPct val="100000"/>
              <a:buFont typeface="Economica"/>
              <a:buNone/>
              <a:defRPr sz="2400">
                <a:latin typeface="Economica"/>
                <a:ea typeface="Economica"/>
                <a:cs typeface="Economica"/>
                <a:sym typeface="Economica"/>
              </a:defRPr>
            </a:lvl4pPr>
            <a:lvl5pPr lvl="4" algn="ctr">
              <a:lnSpc>
                <a:spcPct val="100000"/>
              </a:lnSpc>
              <a:spcBef>
                <a:spcPts val="0"/>
              </a:spcBef>
              <a:spcAft>
                <a:spcPts val="0"/>
              </a:spcAft>
              <a:buSzPct val="100000"/>
              <a:buFont typeface="Economica"/>
              <a:buNone/>
              <a:defRPr sz="2400">
                <a:latin typeface="Economica"/>
                <a:ea typeface="Economica"/>
                <a:cs typeface="Economica"/>
                <a:sym typeface="Economica"/>
              </a:defRPr>
            </a:lvl5pPr>
            <a:lvl6pPr lvl="5" algn="ctr">
              <a:lnSpc>
                <a:spcPct val="100000"/>
              </a:lnSpc>
              <a:spcBef>
                <a:spcPts val="0"/>
              </a:spcBef>
              <a:spcAft>
                <a:spcPts val="0"/>
              </a:spcAft>
              <a:buSzPct val="100000"/>
              <a:buFont typeface="Economica"/>
              <a:buNone/>
              <a:defRPr sz="2400">
                <a:latin typeface="Economica"/>
                <a:ea typeface="Economica"/>
                <a:cs typeface="Economica"/>
                <a:sym typeface="Economica"/>
              </a:defRPr>
            </a:lvl6pPr>
            <a:lvl7pPr lvl="6" algn="ctr">
              <a:lnSpc>
                <a:spcPct val="100000"/>
              </a:lnSpc>
              <a:spcBef>
                <a:spcPts val="0"/>
              </a:spcBef>
              <a:spcAft>
                <a:spcPts val="0"/>
              </a:spcAft>
              <a:buSzPct val="100000"/>
              <a:buFont typeface="Economica"/>
              <a:buNone/>
              <a:defRPr sz="2400">
                <a:latin typeface="Economica"/>
                <a:ea typeface="Economica"/>
                <a:cs typeface="Economica"/>
                <a:sym typeface="Economica"/>
              </a:defRPr>
            </a:lvl7pPr>
            <a:lvl8pPr lvl="7" algn="ctr">
              <a:lnSpc>
                <a:spcPct val="100000"/>
              </a:lnSpc>
              <a:spcBef>
                <a:spcPts val="0"/>
              </a:spcBef>
              <a:spcAft>
                <a:spcPts val="0"/>
              </a:spcAft>
              <a:buSzPct val="100000"/>
              <a:buFont typeface="Economica"/>
              <a:buNone/>
              <a:defRPr sz="2400">
                <a:latin typeface="Economica"/>
                <a:ea typeface="Economica"/>
                <a:cs typeface="Economica"/>
                <a:sym typeface="Economica"/>
              </a:defRPr>
            </a:lvl8pPr>
            <a:lvl9pPr lvl="8" algn="ctr">
              <a:lnSpc>
                <a:spcPct val="100000"/>
              </a:lnSpc>
              <a:spcBef>
                <a:spcPts val="0"/>
              </a:spcBef>
              <a:spcAft>
                <a:spcPts val="0"/>
              </a:spcAft>
              <a:buSzPct val="100000"/>
              <a:buFont typeface="Economica"/>
              <a:buNone/>
              <a:defRPr sz="2400">
                <a:latin typeface="Economica"/>
                <a:ea typeface="Economica"/>
                <a:cs typeface="Economica"/>
                <a:sym typeface="Economica"/>
              </a:defRPr>
            </a:lvl9pPr>
          </a:lstStyle>
          <a:p>
            <a:endParaRPr/>
          </a:p>
        </p:txBody>
      </p:sp>
      <p:sp>
        <p:nvSpPr>
          <p:cNvPr id="46" name="Shape 46"/>
          <p:cNvSpPr txBox="1">
            <a:spLocks noGrp="1"/>
          </p:cNvSpPr>
          <p:nvPr>
            <p:ph type="body" idx="2"/>
          </p:nvPr>
        </p:nvSpPr>
        <p:spPr>
          <a:xfrm>
            <a:off x="4939500" y="724200"/>
            <a:ext cx="3837000" cy="3695100"/>
          </a:xfrm>
          <a:prstGeom prst="rect">
            <a:avLst/>
          </a:prstGeom>
        </p:spPr>
        <p:txBody>
          <a:bodyPr lIns="91425" tIns="91425" rIns="91425" bIns="91425" anchor="ctr" anchorCtr="0"/>
          <a:lstStyle>
            <a:lvl1pPr lvl="0">
              <a:spcBef>
                <a:spcPts val="0"/>
              </a:spcBef>
              <a:buClr>
                <a:schemeClr val="lt1"/>
              </a:buClr>
              <a:defRPr>
                <a:solidFill>
                  <a:schemeClr val="lt1"/>
                </a:solidFill>
              </a:defRPr>
            </a:lvl1pPr>
            <a:lvl2pPr lvl="1">
              <a:spcBef>
                <a:spcPts val="0"/>
              </a:spcBef>
              <a:buClr>
                <a:schemeClr val="lt1"/>
              </a:buClr>
              <a:defRPr>
                <a:solidFill>
                  <a:schemeClr val="lt1"/>
                </a:solidFill>
              </a:defRPr>
            </a:lvl2pPr>
            <a:lvl3pPr lvl="2">
              <a:spcBef>
                <a:spcPts val="0"/>
              </a:spcBef>
              <a:buClr>
                <a:schemeClr val="lt1"/>
              </a:buClr>
              <a:defRPr>
                <a:solidFill>
                  <a:schemeClr val="lt1"/>
                </a:solidFill>
              </a:defRPr>
            </a:lvl3pPr>
            <a:lvl4pPr lvl="3">
              <a:spcBef>
                <a:spcPts val="0"/>
              </a:spcBef>
              <a:buClr>
                <a:schemeClr val="lt1"/>
              </a:buClr>
              <a:defRPr>
                <a:solidFill>
                  <a:schemeClr val="lt1"/>
                </a:solidFill>
              </a:defRPr>
            </a:lvl4pPr>
            <a:lvl5pPr lvl="4">
              <a:spcBef>
                <a:spcPts val="0"/>
              </a:spcBef>
              <a:buClr>
                <a:schemeClr val="lt1"/>
              </a:buClr>
              <a:defRPr>
                <a:solidFill>
                  <a:schemeClr val="lt1"/>
                </a:solidFill>
              </a:defRPr>
            </a:lvl5pPr>
            <a:lvl6pPr lvl="5">
              <a:spcBef>
                <a:spcPts val="0"/>
              </a:spcBef>
              <a:buClr>
                <a:schemeClr val="lt1"/>
              </a:buClr>
              <a:defRPr>
                <a:solidFill>
                  <a:schemeClr val="lt1"/>
                </a:solidFill>
              </a:defRPr>
            </a:lvl6pPr>
            <a:lvl7pPr lvl="6">
              <a:spcBef>
                <a:spcPts val="0"/>
              </a:spcBef>
              <a:buClr>
                <a:schemeClr val="lt1"/>
              </a:buClr>
              <a:defRPr>
                <a:solidFill>
                  <a:schemeClr val="lt1"/>
                </a:solidFill>
              </a:defRPr>
            </a:lvl7pPr>
            <a:lvl8pPr lvl="7">
              <a:spcBef>
                <a:spcPts val="0"/>
              </a:spcBef>
              <a:buClr>
                <a:schemeClr val="lt1"/>
              </a:buClr>
              <a:defRPr>
                <a:solidFill>
                  <a:schemeClr val="lt1"/>
                </a:solidFill>
              </a:defRPr>
            </a:lvl8pPr>
            <a:lvl9pPr lvl="8">
              <a:spcBef>
                <a:spcPts val="0"/>
              </a:spcBef>
              <a:buClr>
                <a:schemeClr val="lt1"/>
              </a:buClr>
              <a:defRPr>
                <a:solidFill>
                  <a:schemeClr val="lt1"/>
                </a:solidFill>
              </a:defRPr>
            </a:lvl9pPr>
          </a:lstStyle>
          <a:p>
            <a:endParaRPr/>
          </a:p>
        </p:txBody>
      </p:sp>
      <p:sp>
        <p:nvSpPr>
          <p:cNvPr id="47" name="Shape 47"/>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GB">
                <a:solidFill>
                  <a:schemeClr val="lt1"/>
                </a:solidFill>
              </a:rPr>
              <a:t>‹N°›</a:t>
            </a:fld>
            <a:endParaRPr lang="en-GB">
              <a:solidFill>
                <a:schemeClr val="lt1"/>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Caption">
    <p:spTree>
      <p:nvGrpSpPr>
        <p:cNvPr id="1" name="Shape 48"/>
        <p:cNvGrpSpPr/>
        <p:nvPr/>
      </p:nvGrpSpPr>
      <p:grpSpPr>
        <a:xfrm>
          <a:off x="0" y="0"/>
          <a:ext cx="0" cy="0"/>
          <a:chOff x="0" y="0"/>
          <a:chExt cx="0" cy="0"/>
        </a:xfrm>
      </p:grpSpPr>
      <p:sp>
        <p:nvSpPr>
          <p:cNvPr id="49" name="Shape 49"/>
          <p:cNvSpPr txBox="1">
            <a:spLocks noGrp="1"/>
          </p:cNvSpPr>
          <p:nvPr>
            <p:ph type="body" idx="1"/>
          </p:nvPr>
        </p:nvSpPr>
        <p:spPr>
          <a:xfrm>
            <a:off x="319500" y="4218925"/>
            <a:ext cx="5998800" cy="598800"/>
          </a:xfrm>
          <a:prstGeom prst="rect">
            <a:avLst/>
          </a:prstGeom>
        </p:spPr>
        <p:txBody>
          <a:bodyPr lIns="91425" tIns="91425" rIns="91425" bIns="91425" anchor="ctr" anchorCtr="0"/>
          <a:lstStyle>
            <a:lvl1pPr lvl="0">
              <a:lnSpc>
                <a:spcPct val="100000"/>
              </a:lnSpc>
              <a:spcBef>
                <a:spcPts val="0"/>
              </a:spcBef>
              <a:spcAft>
                <a:spcPts val="0"/>
              </a:spcAft>
              <a:buSzPct val="100000"/>
              <a:buFont typeface="Economica"/>
              <a:buNone/>
              <a:defRPr sz="2400">
                <a:latin typeface="Economica"/>
                <a:ea typeface="Economica"/>
                <a:cs typeface="Economica"/>
                <a:sym typeface="Economica"/>
              </a:defRPr>
            </a:lvl1pPr>
          </a:lstStyle>
          <a:p>
            <a:endParaRPr/>
          </a:p>
        </p:txBody>
      </p:sp>
      <p:sp>
        <p:nvSpPr>
          <p:cNvPr id="50" name="Shape 50"/>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GB"/>
              <a:t>‹N°›</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Big number">
    <p:spTree>
      <p:nvGrpSpPr>
        <p:cNvPr id="1" name="Shape 51"/>
        <p:cNvGrpSpPr/>
        <p:nvPr/>
      </p:nvGrpSpPr>
      <p:grpSpPr>
        <a:xfrm>
          <a:off x="0" y="0"/>
          <a:ext cx="0" cy="0"/>
          <a:chOff x="0" y="0"/>
          <a:chExt cx="0" cy="0"/>
        </a:xfrm>
      </p:grpSpPr>
      <p:sp>
        <p:nvSpPr>
          <p:cNvPr id="52" name="Shape 52"/>
          <p:cNvSpPr/>
          <p:nvPr/>
        </p:nvSpPr>
        <p:spPr>
          <a:xfrm>
            <a:off x="0" y="5045700"/>
            <a:ext cx="9144000" cy="97800"/>
          </a:xfrm>
          <a:prstGeom prst="rect">
            <a:avLst/>
          </a:prstGeom>
          <a:solidFill>
            <a:schemeClr val="lt2"/>
          </a:solidFill>
          <a:ln>
            <a:noFill/>
          </a:ln>
        </p:spPr>
        <p:txBody>
          <a:bodyPr lIns="91425" tIns="91425" rIns="91425" bIns="91425" anchor="ctr" anchorCtr="0">
            <a:noAutofit/>
          </a:bodyPr>
          <a:lstStyle/>
          <a:p>
            <a:pPr lvl="0">
              <a:spcBef>
                <a:spcPts val="0"/>
              </a:spcBef>
              <a:buNone/>
            </a:pPr>
            <a:endParaRPr/>
          </a:p>
        </p:txBody>
      </p:sp>
      <p:sp>
        <p:nvSpPr>
          <p:cNvPr id="53" name="Shape 53"/>
          <p:cNvSpPr txBox="1">
            <a:spLocks noGrp="1"/>
          </p:cNvSpPr>
          <p:nvPr>
            <p:ph type="title"/>
          </p:nvPr>
        </p:nvSpPr>
        <p:spPr>
          <a:xfrm>
            <a:off x="311700" y="957125"/>
            <a:ext cx="8520600" cy="2128800"/>
          </a:xfrm>
          <a:prstGeom prst="rect">
            <a:avLst/>
          </a:prstGeom>
        </p:spPr>
        <p:txBody>
          <a:bodyPr lIns="91425" tIns="91425" rIns="91425" bIns="91425" anchor="ctr" anchorCtr="0"/>
          <a:lstStyle>
            <a:lvl1pPr lvl="0" algn="ctr">
              <a:spcBef>
                <a:spcPts val="0"/>
              </a:spcBef>
              <a:buClr>
                <a:schemeClr val="lt2"/>
              </a:buClr>
              <a:buSzPct val="100000"/>
              <a:defRPr sz="16000">
                <a:solidFill>
                  <a:schemeClr val="lt2"/>
                </a:solidFill>
              </a:defRPr>
            </a:lvl1pPr>
            <a:lvl2pPr lvl="1" algn="ctr">
              <a:spcBef>
                <a:spcPts val="0"/>
              </a:spcBef>
              <a:buClr>
                <a:schemeClr val="lt2"/>
              </a:buClr>
              <a:buSzPct val="100000"/>
              <a:defRPr sz="16000">
                <a:solidFill>
                  <a:schemeClr val="lt2"/>
                </a:solidFill>
              </a:defRPr>
            </a:lvl2pPr>
            <a:lvl3pPr lvl="2" algn="ctr">
              <a:spcBef>
                <a:spcPts val="0"/>
              </a:spcBef>
              <a:buClr>
                <a:schemeClr val="lt2"/>
              </a:buClr>
              <a:buSzPct val="100000"/>
              <a:defRPr sz="16000">
                <a:solidFill>
                  <a:schemeClr val="lt2"/>
                </a:solidFill>
              </a:defRPr>
            </a:lvl3pPr>
            <a:lvl4pPr lvl="3" algn="ctr">
              <a:spcBef>
                <a:spcPts val="0"/>
              </a:spcBef>
              <a:buClr>
                <a:schemeClr val="lt2"/>
              </a:buClr>
              <a:buSzPct val="100000"/>
              <a:defRPr sz="16000">
                <a:solidFill>
                  <a:schemeClr val="lt2"/>
                </a:solidFill>
              </a:defRPr>
            </a:lvl4pPr>
            <a:lvl5pPr lvl="4" algn="ctr">
              <a:spcBef>
                <a:spcPts val="0"/>
              </a:spcBef>
              <a:buClr>
                <a:schemeClr val="lt2"/>
              </a:buClr>
              <a:buSzPct val="100000"/>
              <a:defRPr sz="16000">
                <a:solidFill>
                  <a:schemeClr val="lt2"/>
                </a:solidFill>
              </a:defRPr>
            </a:lvl5pPr>
            <a:lvl6pPr lvl="5" algn="ctr">
              <a:spcBef>
                <a:spcPts val="0"/>
              </a:spcBef>
              <a:buClr>
                <a:schemeClr val="lt2"/>
              </a:buClr>
              <a:buSzPct val="100000"/>
              <a:defRPr sz="16000">
                <a:solidFill>
                  <a:schemeClr val="lt2"/>
                </a:solidFill>
              </a:defRPr>
            </a:lvl6pPr>
            <a:lvl7pPr lvl="6" algn="ctr">
              <a:spcBef>
                <a:spcPts val="0"/>
              </a:spcBef>
              <a:buClr>
                <a:schemeClr val="lt2"/>
              </a:buClr>
              <a:buSzPct val="100000"/>
              <a:defRPr sz="16000">
                <a:solidFill>
                  <a:schemeClr val="lt2"/>
                </a:solidFill>
              </a:defRPr>
            </a:lvl7pPr>
            <a:lvl8pPr lvl="7" algn="ctr">
              <a:spcBef>
                <a:spcPts val="0"/>
              </a:spcBef>
              <a:buClr>
                <a:schemeClr val="lt2"/>
              </a:buClr>
              <a:buSzPct val="100000"/>
              <a:defRPr sz="16000">
                <a:solidFill>
                  <a:schemeClr val="lt2"/>
                </a:solidFill>
              </a:defRPr>
            </a:lvl8pPr>
            <a:lvl9pPr lvl="8" algn="ctr">
              <a:spcBef>
                <a:spcPts val="0"/>
              </a:spcBef>
              <a:buClr>
                <a:schemeClr val="lt2"/>
              </a:buClr>
              <a:buSzPct val="100000"/>
              <a:defRPr sz="16000">
                <a:solidFill>
                  <a:schemeClr val="lt2"/>
                </a:solidFill>
              </a:defRPr>
            </a:lvl9pPr>
          </a:lstStyle>
          <a:p>
            <a:endParaRPr/>
          </a:p>
        </p:txBody>
      </p:sp>
      <p:sp>
        <p:nvSpPr>
          <p:cNvPr id="54" name="Shape 54"/>
          <p:cNvSpPr txBox="1">
            <a:spLocks noGrp="1"/>
          </p:cNvSpPr>
          <p:nvPr>
            <p:ph type="body" idx="1"/>
          </p:nvPr>
        </p:nvSpPr>
        <p:spPr>
          <a:xfrm>
            <a:off x="311700" y="3162000"/>
            <a:ext cx="8520600" cy="1071600"/>
          </a:xfrm>
          <a:prstGeom prst="rect">
            <a:avLst/>
          </a:prstGeom>
        </p:spPr>
        <p:txBody>
          <a:bodyPr lIns="91425" tIns="91425" rIns="91425" bIns="91425" anchor="t" anchorCtr="0"/>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a:endParaRPr/>
          </a:p>
        </p:txBody>
      </p:sp>
      <p:sp>
        <p:nvSpPr>
          <p:cNvPr id="55" name="Shape 55"/>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GB"/>
              <a:t>‹N°›</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311700" y="315925"/>
            <a:ext cx="8520600" cy="831300"/>
          </a:xfrm>
          <a:prstGeom prst="rect">
            <a:avLst/>
          </a:prstGeom>
          <a:noFill/>
          <a:ln>
            <a:noFill/>
          </a:ln>
        </p:spPr>
        <p:txBody>
          <a:bodyPr lIns="91425" tIns="91425" rIns="91425" bIns="91425" anchor="b" anchorCtr="0"/>
          <a:lstStyle>
            <a:lvl1pPr lvl="0">
              <a:spcBef>
                <a:spcPts val="0"/>
              </a:spcBef>
              <a:buClr>
                <a:schemeClr val="dk1"/>
              </a:buClr>
              <a:buSzPct val="100000"/>
              <a:buFont typeface="Economica"/>
              <a:buNone/>
              <a:defRPr sz="4200">
                <a:solidFill>
                  <a:schemeClr val="dk1"/>
                </a:solidFill>
                <a:latin typeface="Economica"/>
                <a:ea typeface="Economica"/>
                <a:cs typeface="Economica"/>
                <a:sym typeface="Economica"/>
              </a:defRPr>
            </a:lvl1pPr>
            <a:lvl2pPr lvl="1">
              <a:spcBef>
                <a:spcPts val="0"/>
              </a:spcBef>
              <a:buClr>
                <a:schemeClr val="dk1"/>
              </a:buClr>
              <a:buSzPct val="100000"/>
              <a:buFont typeface="Economica"/>
              <a:buNone/>
              <a:defRPr sz="4200">
                <a:solidFill>
                  <a:schemeClr val="dk1"/>
                </a:solidFill>
                <a:latin typeface="Economica"/>
                <a:ea typeface="Economica"/>
                <a:cs typeface="Economica"/>
                <a:sym typeface="Economica"/>
              </a:defRPr>
            </a:lvl2pPr>
            <a:lvl3pPr lvl="2">
              <a:spcBef>
                <a:spcPts val="0"/>
              </a:spcBef>
              <a:buClr>
                <a:schemeClr val="dk1"/>
              </a:buClr>
              <a:buSzPct val="100000"/>
              <a:buFont typeface="Economica"/>
              <a:buNone/>
              <a:defRPr sz="4200">
                <a:solidFill>
                  <a:schemeClr val="dk1"/>
                </a:solidFill>
                <a:latin typeface="Economica"/>
                <a:ea typeface="Economica"/>
                <a:cs typeface="Economica"/>
                <a:sym typeface="Economica"/>
              </a:defRPr>
            </a:lvl3pPr>
            <a:lvl4pPr lvl="3">
              <a:spcBef>
                <a:spcPts val="0"/>
              </a:spcBef>
              <a:buClr>
                <a:schemeClr val="dk1"/>
              </a:buClr>
              <a:buSzPct val="100000"/>
              <a:buFont typeface="Economica"/>
              <a:buNone/>
              <a:defRPr sz="4200">
                <a:solidFill>
                  <a:schemeClr val="dk1"/>
                </a:solidFill>
                <a:latin typeface="Economica"/>
                <a:ea typeface="Economica"/>
                <a:cs typeface="Economica"/>
                <a:sym typeface="Economica"/>
              </a:defRPr>
            </a:lvl4pPr>
            <a:lvl5pPr lvl="4">
              <a:spcBef>
                <a:spcPts val="0"/>
              </a:spcBef>
              <a:buClr>
                <a:schemeClr val="dk1"/>
              </a:buClr>
              <a:buSzPct val="100000"/>
              <a:buFont typeface="Economica"/>
              <a:buNone/>
              <a:defRPr sz="4200">
                <a:solidFill>
                  <a:schemeClr val="dk1"/>
                </a:solidFill>
                <a:latin typeface="Economica"/>
                <a:ea typeface="Economica"/>
                <a:cs typeface="Economica"/>
                <a:sym typeface="Economica"/>
              </a:defRPr>
            </a:lvl5pPr>
            <a:lvl6pPr lvl="5">
              <a:spcBef>
                <a:spcPts val="0"/>
              </a:spcBef>
              <a:buClr>
                <a:schemeClr val="dk1"/>
              </a:buClr>
              <a:buSzPct val="100000"/>
              <a:buFont typeface="Economica"/>
              <a:buNone/>
              <a:defRPr sz="4200">
                <a:solidFill>
                  <a:schemeClr val="dk1"/>
                </a:solidFill>
                <a:latin typeface="Economica"/>
                <a:ea typeface="Economica"/>
                <a:cs typeface="Economica"/>
                <a:sym typeface="Economica"/>
              </a:defRPr>
            </a:lvl6pPr>
            <a:lvl7pPr lvl="6">
              <a:spcBef>
                <a:spcPts val="0"/>
              </a:spcBef>
              <a:buClr>
                <a:schemeClr val="dk1"/>
              </a:buClr>
              <a:buSzPct val="100000"/>
              <a:buFont typeface="Economica"/>
              <a:buNone/>
              <a:defRPr sz="4200">
                <a:solidFill>
                  <a:schemeClr val="dk1"/>
                </a:solidFill>
                <a:latin typeface="Economica"/>
                <a:ea typeface="Economica"/>
                <a:cs typeface="Economica"/>
                <a:sym typeface="Economica"/>
              </a:defRPr>
            </a:lvl7pPr>
            <a:lvl8pPr lvl="7">
              <a:spcBef>
                <a:spcPts val="0"/>
              </a:spcBef>
              <a:buClr>
                <a:schemeClr val="dk1"/>
              </a:buClr>
              <a:buSzPct val="100000"/>
              <a:buFont typeface="Economica"/>
              <a:buNone/>
              <a:defRPr sz="4200">
                <a:solidFill>
                  <a:schemeClr val="dk1"/>
                </a:solidFill>
                <a:latin typeface="Economica"/>
                <a:ea typeface="Economica"/>
                <a:cs typeface="Economica"/>
                <a:sym typeface="Economica"/>
              </a:defRPr>
            </a:lvl8pPr>
            <a:lvl9pPr lvl="8">
              <a:spcBef>
                <a:spcPts val="0"/>
              </a:spcBef>
              <a:buClr>
                <a:schemeClr val="dk1"/>
              </a:buClr>
              <a:buSzPct val="100000"/>
              <a:buFont typeface="Economica"/>
              <a:buNone/>
              <a:defRPr sz="4200">
                <a:solidFill>
                  <a:schemeClr val="dk1"/>
                </a:solidFill>
                <a:latin typeface="Economica"/>
                <a:ea typeface="Economica"/>
                <a:cs typeface="Economica"/>
                <a:sym typeface="Economica"/>
              </a:defRPr>
            </a:lvl9pPr>
          </a:lstStyle>
          <a:p>
            <a:endParaRPr/>
          </a:p>
        </p:txBody>
      </p:sp>
      <p:sp>
        <p:nvSpPr>
          <p:cNvPr id="7" name="Shape 7"/>
          <p:cNvSpPr txBox="1">
            <a:spLocks noGrp="1"/>
          </p:cNvSpPr>
          <p:nvPr>
            <p:ph type="body" idx="1"/>
          </p:nvPr>
        </p:nvSpPr>
        <p:spPr>
          <a:xfrm>
            <a:off x="311700" y="1225225"/>
            <a:ext cx="8520600" cy="3354000"/>
          </a:xfrm>
          <a:prstGeom prst="rect">
            <a:avLst/>
          </a:prstGeom>
          <a:noFill/>
          <a:ln>
            <a:noFill/>
          </a:ln>
        </p:spPr>
        <p:txBody>
          <a:bodyPr lIns="91425" tIns="91425" rIns="91425" bIns="91425" anchor="t" anchorCtr="0"/>
          <a:lstStyle>
            <a:lvl1pPr lvl="0">
              <a:lnSpc>
                <a:spcPct val="115000"/>
              </a:lnSpc>
              <a:spcBef>
                <a:spcPts val="0"/>
              </a:spcBef>
              <a:spcAft>
                <a:spcPts val="1600"/>
              </a:spcAft>
              <a:buClr>
                <a:schemeClr val="dk1"/>
              </a:buClr>
              <a:buSzPct val="100000"/>
              <a:buFont typeface="Open Sans"/>
              <a:defRPr sz="1800">
                <a:solidFill>
                  <a:schemeClr val="dk1"/>
                </a:solidFill>
                <a:latin typeface="Open Sans"/>
                <a:ea typeface="Open Sans"/>
                <a:cs typeface="Open Sans"/>
                <a:sym typeface="Open Sans"/>
              </a:defRPr>
            </a:lvl1pPr>
            <a:lvl2pPr lvl="1">
              <a:lnSpc>
                <a:spcPct val="115000"/>
              </a:lnSpc>
              <a:spcBef>
                <a:spcPts val="0"/>
              </a:spcBef>
              <a:spcAft>
                <a:spcPts val="1600"/>
              </a:spcAft>
              <a:buClr>
                <a:schemeClr val="dk1"/>
              </a:buClr>
              <a:buFont typeface="Open Sans"/>
              <a:defRPr>
                <a:solidFill>
                  <a:schemeClr val="dk1"/>
                </a:solidFill>
                <a:latin typeface="Open Sans"/>
                <a:ea typeface="Open Sans"/>
                <a:cs typeface="Open Sans"/>
                <a:sym typeface="Open Sans"/>
              </a:defRPr>
            </a:lvl2pPr>
            <a:lvl3pPr lvl="2">
              <a:lnSpc>
                <a:spcPct val="115000"/>
              </a:lnSpc>
              <a:spcBef>
                <a:spcPts val="0"/>
              </a:spcBef>
              <a:spcAft>
                <a:spcPts val="1600"/>
              </a:spcAft>
              <a:buClr>
                <a:schemeClr val="dk1"/>
              </a:buClr>
              <a:buFont typeface="Open Sans"/>
              <a:defRPr>
                <a:solidFill>
                  <a:schemeClr val="dk1"/>
                </a:solidFill>
                <a:latin typeface="Open Sans"/>
                <a:ea typeface="Open Sans"/>
                <a:cs typeface="Open Sans"/>
                <a:sym typeface="Open Sans"/>
              </a:defRPr>
            </a:lvl3pPr>
            <a:lvl4pPr lvl="3">
              <a:lnSpc>
                <a:spcPct val="115000"/>
              </a:lnSpc>
              <a:spcBef>
                <a:spcPts val="0"/>
              </a:spcBef>
              <a:spcAft>
                <a:spcPts val="1600"/>
              </a:spcAft>
              <a:buClr>
                <a:schemeClr val="dk1"/>
              </a:buClr>
              <a:buFont typeface="Open Sans"/>
              <a:defRPr>
                <a:solidFill>
                  <a:schemeClr val="dk1"/>
                </a:solidFill>
                <a:latin typeface="Open Sans"/>
                <a:ea typeface="Open Sans"/>
                <a:cs typeface="Open Sans"/>
                <a:sym typeface="Open Sans"/>
              </a:defRPr>
            </a:lvl4pPr>
            <a:lvl5pPr lvl="4">
              <a:lnSpc>
                <a:spcPct val="115000"/>
              </a:lnSpc>
              <a:spcBef>
                <a:spcPts val="0"/>
              </a:spcBef>
              <a:spcAft>
                <a:spcPts val="1600"/>
              </a:spcAft>
              <a:buClr>
                <a:schemeClr val="dk1"/>
              </a:buClr>
              <a:buFont typeface="Open Sans"/>
              <a:defRPr>
                <a:solidFill>
                  <a:schemeClr val="dk1"/>
                </a:solidFill>
                <a:latin typeface="Open Sans"/>
                <a:ea typeface="Open Sans"/>
                <a:cs typeface="Open Sans"/>
                <a:sym typeface="Open Sans"/>
              </a:defRPr>
            </a:lvl5pPr>
            <a:lvl6pPr lvl="5">
              <a:lnSpc>
                <a:spcPct val="115000"/>
              </a:lnSpc>
              <a:spcBef>
                <a:spcPts val="0"/>
              </a:spcBef>
              <a:spcAft>
                <a:spcPts val="1600"/>
              </a:spcAft>
              <a:buClr>
                <a:schemeClr val="dk1"/>
              </a:buClr>
              <a:buFont typeface="Open Sans"/>
              <a:defRPr>
                <a:solidFill>
                  <a:schemeClr val="dk1"/>
                </a:solidFill>
                <a:latin typeface="Open Sans"/>
                <a:ea typeface="Open Sans"/>
                <a:cs typeface="Open Sans"/>
                <a:sym typeface="Open Sans"/>
              </a:defRPr>
            </a:lvl6pPr>
            <a:lvl7pPr lvl="6">
              <a:lnSpc>
                <a:spcPct val="115000"/>
              </a:lnSpc>
              <a:spcBef>
                <a:spcPts val="0"/>
              </a:spcBef>
              <a:spcAft>
                <a:spcPts val="1600"/>
              </a:spcAft>
              <a:buClr>
                <a:schemeClr val="dk1"/>
              </a:buClr>
              <a:buFont typeface="Open Sans"/>
              <a:defRPr>
                <a:solidFill>
                  <a:schemeClr val="dk1"/>
                </a:solidFill>
                <a:latin typeface="Open Sans"/>
                <a:ea typeface="Open Sans"/>
                <a:cs typeface="Open Sans"/>
                <a:sym typeface="Open Sans"/>
              </a:defRPr>
            </a:lvl7pPr>
            <a:lvl8pPr lvl="7">
              <a:lnSpc>
                <a:spcPct val="115000"/>
              </a:lnSpc>
              <a:spcBef>
                <a:spcPts val="0"/>
              </a:spcBef>
              <a:spcAft>
                <a:spcPts val="1600"/>
              </a:spcAft>
              <a:buClr>
                <a:schemeClr val="dk1"/>
              </a:buClr>
              <a:buFont typeface="Open Sans"/>
              <a:defRPr>
                <a:solidFill>
                  <a:schemeClr val="dk1"/>
                </a:solidFill>
                <a:latin typeface="Open Sans"/>
                <a:ea typeface="Open Sans"/>
                <a:cs typeface="Open Sans"/>
                <a:sym typeface="Open Sans"/>
              </a:defRPr>
            </a:lvl8pPr>
            <a:lvl9pPr lvl="8">
              <a:lnSpc>
                <a:spcPct val="115000"/>
              </a:lnSpc>
              <a:spcBef>
                <a:spcPts val="0"/>
              </a:spcBef>
              <a:spcAft>
                <a:spcPts val="1600"/>
              </a:spcAft>
              <a:buClr>
                <a:schemeClr val="dk1"/>
              </a:buClr>
              <a:buFont typeface="Open Sans"/>
              <a:defRPr>
                <a:solidFill>
                  <a:schemeClr val="dk1"/>
                </a:solidFill>
                <a:latin typeface="Open Sans"/>
                <a:ea typeface="Open Sans"/>
                <a:cs typeface="Open Sans"/>
                <a:sym typeface="Open Sans"/>
              </a:defRPr>
            </a:lvl9pPr>
          </a:lstStyle>
          <a:p>
            <a:endParaRPr/>
          </a:p>
        </p:txBody>
      </p:sp>
      <p:sp>
        <p:nvSpPr>
          <p:cNvPr id="8" name="Shape 8"/>
          <p:cNvSpPr txBox="1">
            <a:spLocks noGrp="1"/>
          </p:cNvSpPr>
          <p:nvPr>
            <p:ph type="sldNum" idx="12"/>
          </p:nvPr>
        </p:nvSpPr>
        <p:spPr>
          <a:xfrm>
            <a:off x="8472457" y="4663216"/>
            <a:ext cx="548700" cy="393600"/>
          </a:xfrm>
          <a:prstGeom prst="rect">
            <a:avLst/>
          </a:prstGeom>
          <a:noFill/>
          <a:ln>
            <a:noFill/>
          </a:ln>
        </p:spPr>
        <p:txBody>
          <a:bodyPr lIns="91425" tIns="91425" rIns="91425" bIns="91425" anchor="ctr" anchorCtr="0">
            <a:noAutofit/>
          </a:bodyPr>
          <a:lstStyle/>
          <a:p>
            <a:pPr lvl="0" algn="r">
              <a:spcBef>
                <a:spcPts val="0"/>
              </a:spcBef>
              <a:buNone/>
            </a:pPr>
            <a:fld id="{00000000-1234-1234-1234-123412341234}" type="slidenum">
              <a:rPr lang="en-GB" sz="1000">
                <a:solidFill>
                  <a:schemeClr val="dk1"/>
                </a:solidFill>
                <a:latin typeface="Economica"/>
                <a:ea typeface="Economica"/>
                <a:cs typeface="Economica"/>
                <a:sym typeface="Economica"/>
              </a:rPr>
              <a:t>‹N°›</a:t>
            </a:fld>
            <a:endParaRPr lang="en-GB" sz="1000">
              <a:solidFill>
                <a:schemeClr val="dk1"/>
              </a:solidFill>
              <a:latin typeface="Economica"/>
              <a:ea typeface="Economica"/>
              <a:cs typeface="Economica"/>
              <a:sym typeface="Economica"/>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 id="2147483654" r:id="rId5"/>
    <p:sldLayoutId id="2147483655" r:id="rId6"/>
    <p:sldLayoutId id="2147483656" r:id="rId7"/>
    <p:sldLayoutId id="2147483657" r:id="rId8"/>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hyperlink" Target="https://www.legifrance.gouv.fr/affichCode.do?cidTexte=LEGITEXT000006070719&amp;dateTexte=29990101&amp;categorieLien=cid" TargetMode="External"/><Relationship Id="rId2" Type="http://schemas.openxmlformats.org/officeDocument/2006/relationships/hyperlink" Target="https://www.legifrance.gouv.fr/eli/decret/2015/3/25/2015-337/jo/texte" TargetMode="External"/><Relationship Id="rId1" Type="http://schemas.openxmlformats.org/officeDocument/2006/relationships/slideLayout" Target="../slideLayouts/slideLayout8.xml"/><Relationship Id="rId4" Type="http://schemas.openxmlformats.org/officeDocument/2006/relationships/hyperlink" Target="https://www.legifrance.gouv.fr/affichCode.do?cidTexte=LEGITEXT000006071154&amp;dateTexte=29990101&amp;categorieLien=cid"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hyperlink" Target="mailto:r.fournette@tours-metropole.fr" TargetMode="Externa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hyperlink" Target="http://me-go.fr/" TargetMode="Externa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hyperlink" Target="http://www.zerodechettouraine.org/" TargetMode="External"/><Relationship Id="rId2" Type="http://schemas.openxmlformats.org/officeDocument/2006/relationships/notesSlide" Target="../notesSlides/notesSlide3.xml"/><Relationship Id="rId1" Type="http://schemas.openxmlformats.org/officeDocument/2006/relationships/slideLayout" Target="../slideLayouts/slideLayout8.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64"/>
        <p:cNvGrpSpPr/>
        <p:nvPr/>
      </p:nvGrpSpPr>
      <p:grpSpPr>
        <a:xfrm>
          <a:off x="0" y="0"/>
          <a:ext cx="0" cy="0"/>
          <a:chOff x="0" y="0"/>
          <a:chExt cx="0" cy="0"/>
        </a:xfrm>
      </p:grpSpPr>
      <p:pic>
        <p:nvPicPr>
          <p:cNvPr id="10" name="Imag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39123" y="3836232"/>
            <a:ext cx="2137762" cy="1157520"/>
          </a:xfrm>
          <a:prstGeom prst="rect">
            <a:avLst/>
          </a:prstGeom>
        </p:spPr>
      </p:pic>
      <p:pic>
        <p:nvPicPr>
          <p:cNvPr id="11" name="Image 10"/>
          <p:cNvPicPr>
            <a:picLocks noChangeAspect="1"/>
          </p:cNvPicPr>
          <p:nvPr/>
        </p:nvPicPr>
        <p:blipFill rotWithShape="1">
          <a:blip r:embed="rId4"/>
          <a:srcRect l="19288" t="15700" r="20075" b="43700"/>
          <a:stretch/>
        </p:blipFill>
        <p:spPr>
          <a:xfrm>
            <a:off x="1597325" y="339502"/>
            <a:ext cx="5927003" cy="2232248"/>
          </a:xfrm>
          <a:prstGeom prst="rect">
            <a:avLst/>
          </a:prstGeom>
        </p:spPr>
      </p:pic>
      <p:sp>
        <p:nvSpPr>
          <p:cNvPr id="12" name="ZoneTexte 11"/>
          <p:cNvSpPr txBox="1"/>
          <p:nvPr/>
        </p:nvSpPr>
        <p:spPr>
          <a:xfrm>
            <a:off x="7164288" y="4153382"/>
            <a:ext cx="1807544" cy="523220"/>
          </a:xfrm>
          <a:prstGeom prst="rect">
            <a:avLst/>
          </a:prstGeom>
          <a:noFill/>
        </p:spPr>
        <p:txBody>
          <a:bodyPr wrap="square" rtlCol="0">
            <a:spAutoFit/>
          </a:bodyPr>
          <a:lstStyle/>
          <a:p>
            <a:pPr algn="ctr"/>
            <a:r>
              <a:rPr lang="fr-FR" dirty="0">
                <a:latin typeface="Economica" panose="020B0604020202020204" charset="0"/>
              </a:rPr>
              <a:t>MESLARD-HAYOT Hugo</a:t>
            </a:r>
          </a:p>
          <a:p>
            <a:pPr algn="ctr"/>
            <a:r>
              <a:rPr lang="fr-FR" dirty="0">
                <a:latin typeface="Economica" panose="020B0604020202020204" charset="0"/>
              </a:rPr>
              <a:t>MOREAU Sébastien</a:t>
            </a:r>
          </a:p>
        </p:txBody>
      </p:sp>
      <p:sp>
        <p:nvSpPr>
          <p:cNvPr id="13" name="Shape 70"/>
          <p:cNvSpPr txBox="1">
            <a:spLocks/>
          </p:cNvSpPr>
          <p:nvPr/>
        </p:nvSpPr>
        <p:spPr>
          <a:xfrm>
            <a:off x="3779912" y="2700352"/>
            <a:ext cx="1656184" cy="662213"/>
          </a:xfrm>
          <a:prstGeom prst="rect">
            <a:avLst/>
          </a:prstGeom>
          <a:noFill/>
          <a:ln>
            <a:noFill/>
          </a:ln>
        </p:spPr>
        <p:txBody>
          <a:bodyPr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ct val="100000"/>
              <a:buFont typeface="Economica"/>
              <a:buNone/>
              <a:defRPr sz="4200" b="0" i="0" u="none" strike="noStrike" cap="none">
                <a:solidFill>
                  <a:schemeClr val="dk1"/>
                </a:solidFill>
                <a:latin typeface="Economica"/>
                <a:ea typeface="Economica"/>
                <a:cs typeface="Economica"/>
                <a:sym typeface="Economica"/>
              </a:defRPr>
            </a:lvl1pPr>
            <a:lvl2pPr lvl="1">
              <a:spcBef>
                <a:spcPts val="0"/>
              </a:spcBef>
              <a:buClr>
                <a:schemeClr val="dk1"/>
              </a:buClr>
              <a:buSzPct val="100000"/>
              <a:buFont typeface="Economica"/>
              <a:buNone/>
              <a:defRPr sz="4200">
                <a:solidFill>
                  <a:schemeClr val="dk1"/>
                </a:solidFill>
                <a:latin typeface="Economica"/>
                <a:ea typeface="Economica"/>
                <a:cs typeface="Economica"/>
                <a:sym typeface="Economica"/>
              </a:defRPr>
            </a:lvl2pPr>
            <a:lvl3pPr lvl="2">
              <a:spcBef>
                <a:spcPts val="0"/>
              </a:spcBef>
              <a:buClr>
                <a:schemeClr val="dk1"/>
              </a:buClr>
              <a:buSzPct val="100000"/>
              <a:buFont typeface="Economica"/>
              <a:buNone/>
              <a:defRPr sz="4200">
                <a:solidFill>
                  <a:schemeClr val="dk1"/>
                </a:solidFill>
                <a:latin typeface="Economica"/>
                <a:ea typeface="Economica"/>
                <a:cs typeface="Economica"/>
                <a:sym typeface="Economica"/>
              </a:defRPr>
            </a:lvl3pPr>
            <a:lvl4pPr lvl="3">
              <a:spcBef>
                <a:spcPts val="0"/>
              </a:spcBef>
              <a:buClr>
                <a:schemeClr val="dk1"/>
              </a:buClr>
              <a:buSzPct val="100000"/>
              <a:buFont typeface="Economica"/>
              <a:buNone/>
              <a:defRPr sz="4200">
                <a:solidFill>
                  <a:schemeClr val="dk1"/>
                </a:solidFill>
                <a:latin typeface="Economica"/>
                <a:ea typeface="Economica"/>
                <a:cs typeface="Economica"/>
                <a:sym typeface="Economica"/>
              </a:defRPr>
            </a:lvl4pPr>
            <a:lvl5pPr lvl="4">
              <a:spcBef>
                <a:spcPts val="0"/>
              </a:spcBef>
              <a:buClr>
                <a:schemeClr val="dk1"/>
              </a:buClr>
              <a:buSzPct val="100000"/>
              <a:buFont typeface="Economica"/>
              <a:buNone/>
              <a:defRPr sz="4200">
                <a:solidFill>
                  <a:schemeClr val="dk1"/>
                </a:solidFill>
                <a:latin typeface="Economica"/>
                <a:ea typeface="Economica"/>
                <a:cs typeface="Economica"/>
                <a:sym typeface="Economica"/>
              </a:defRPr>
            </a:lvl5pPr>
            <a:lvl6pPr lvl="5">
              <a:spcBef>
                <a:spcPts val="0"/>
              </a:spcBef>
              <a:buClr>
                <a:schemeClr val="dk1"/>
              </a:buClr>
              <a:buSzPct val="100000"/>
              <a:buFont typeface="Economica"/>
              <a:buNone/>
              <a:defRPr sz="4200">
                <a:solidFill>
                  <a:schemeClr val="dk1"/>
                </a:solidFill>
                <a:latin typeface="Economica"/>
                <a:ea typeface="Economica"/>
                <a:cs typeface="Economica"/>
                <a:sym typeface="Economica"/>
              </a:defRPr>
            </a:lvl6pPr>
            <a:lvl7pPr lvl="6">
              <a:spcBef>
                <a:spcPts val="0"/>
              </a:spcBef>
              <a:buClr>
                <a:schemeClr val="dk1"/>
              </a:buClr>
              <a:buSzPct val="100000"/>
              <a:buFont typeface="Economica"/>
              <a:buNone/>
              <a:defRPr sz="4200">
                <a:solidFill>
                  <a:schemeClr val="dk1"/>
                </a:solidFill>
                <a:latin typeface="Economica"/>
                <a:ea typeface="Economica"/>
                <a:cs typeface="Economica"/>
                <a:sym typeface="Economica"/>
              </a:defRPr>
            </a:lvl7pPr>
            <a:lvl8pPr lvl="7">
              <a:spcBef>
                <a:spcPts val="0"/>
              </a:spcBef>
              <a:buClr>
                <a:schemeClr val="dk1"/>
              </a:buClr>
              <a:buSzPct val="100000"/>
              <a:buFont typeface="Economica"/>
              <a:buNone/>
              <a:defRPr sz="4200">
                <a:solidFill>
                  <a:schemeClr val="dk1"/>
                </a:solidFill>
                <a:latin typeface="Economica"/>
                <a:ea typeface="Economica"/>
                <a:cs typeface="Economica"/>
                <a:sym typeface="Economica"/>
              </a:defRPr>
            </a:lvl8pPr>
            <a:lvl9pPr lvl="8">
              <a:spcBef>
                <a:spcPts val="0"/>
              </a:spcBef>
              <a:buClr>
                <a:schemeClr val="dk1"/>
              </a:buClr>
              <a:buSzPct val="100000"/>
              <a:buFont typeface="Economica"/>
              <a:buNone/>
              <a:defRPr sz="4200">
                <a:solidFill>
                  <a:schemeClr val="dk1"/>
                </a:solidFill>
                <a:latin typeface="Economica"/>
                <a:ea typeface="Economica"/>
                <a:cs typeface="Economica"/>
                <a:sym typeface="Economica"/>
              </a:defRPr>
            </a:lvl9pPr>
          </a:lstStyle>
          <a:p>
            <a:pPr algn="ctr"/>
            <a:r>
              <a:rPr lang="en-GB" sz="3600" dirty="0" smtClean="0"/>
              <a:t>Module 3</a:t>
            </a:r>
            <a:endParaRPr lang="en-GB" sz="5000" b="1" dirty="0"/>
          </a:p>
        </p:txBody>
      </p:sp>
    </p:spTree>
    <p:extLst>
      <p:ext uri="{BB962C8B-B14F-4D97-AF65-F5344CB8AC3E}">
        <p14:creationId xmlns:p14="http://schemas.microsoft.com/office/powerpoint/2010/main" val="3044523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58"/>
        <p:cNvGrpSpPr/>
        <p:nvPr/>
      </p:nvGrpSpPr>
      <p:grpSpPr>
        <a:xfrm>
          <a:off x="0" y="0"/>
          <a:ext cx="0" cy="0"/>
          <a:chOff x="0" y="0"/>
          <a:chExt cx="0" cy="0"/>
        </a:xfrm>
      </p:grpSpPr>
      <p:sp>
        <p:nvSpPr>
          <p:cNvPr id="160" name="Shape 160"/>
          <p:cNvSpPr txBox="1">
            <a:spLocks noGrp="1"/>
          </p:cNvSpPr>
          <p:nvPr>
            <p:ph type="title"/>
          </p:nvPr>
        </p:nvSpPr>
        <p:spPr>
          <a:xfrm>
            <a:off x="367500" y="1347614"/>
            <a:ext cx="4045200" cy="810900"/>
          </a:xfrm>
          <a:prstGeom prst="rect">
            <a:avLst/>
          </a:prstGeom>
        </p:spPr>
        <p:txBody>
          <a:bodyPr lIns="91425" tIns="91425" rIns="91425" bIns="91425" anchor="t" anchorCtr="0">
            <a:noAutofit/>
          </a:bodyPr>
          <a:lstStyle/>
          <a:p>
            <a:pPr lvl="0"/>
            <a:r>
              <a:rPr lang="fr-FR" sz="4400" dirty="0"/>
              <a:t>Organiser un nettoyage citoyen</a:t>
            </a:r>
            <a:endParaRPr lang="en-GB" b="1" dirty="0"/>
          </a:p>
        </p:txBody>
      </p:sp>
      <p:sp>
        <p:nvSpPr>
          <p:cNvPr id="161" name="Shape 161"/>
          <p:cNvSpPr txBox="1">
            <a:spLocks noGrp="1"/>
          </p:cNvSpPr>
          <p:nvPr>
            <p:ph type="body" idx="2"/>
          </p:nvPr>
        </p:nvSpPr>
        <p:spPr>
          <a:xfrm>
            <a:off x="4716016" y="288425"/>
            <a:ext cx="4060484" cy="4131000"/>
          </a:xfrm>
          <a:prstGeom prst="rect">
            <a:avLst/>
          </a:prstGeom>
        </p:spPr>
        <p:txBody>
          <a:bodyPr lIns="91425" tIns="91425" rIns="91425" bIns="91425" anchor="ctr" anchorCtr="0">
            <a:noAutofit/>
          </a:bodyPr>
          <a:lstStyle/>
          <a:p>
            <a:endParaRPr lang="fr-FR" dirty="0"/>
          </a:p>
          <a:p>
            <a:r>
              <a:rPr lang="fr-FR" dirty="0" smtClean="0"/>
              <a:t>Comprendre </a:t>
            </a:r>
            <a:r>
              <a:rPr lang="fr-FR" dirty="0"/>
              <a:t>les consignes de sécurité, établir un parcours, </a:t>
            </a:r>
            <a:r>
              <a:rPr lang="fr-FR" dirty="0" smtClean="0"/>
              <a:t>planifier </a:t>
            </a:r>
            <a:r>
              <a:rPr lang="fr-FR" dirty="0"/>
              <a:t>l’action, obtenir les autorisations, </a:t>
            </a:r>
            <a:r>
              <a:rPr lang="fr-FR" dirty="0" smtClean="0"/>
              <a:t>définir </a:t>
            </a:r>
            <a:r>
              <a:rPr lang="fr-FR" dirty="0"/>
              <a:t>les besoins matériels, répartir les tâches pendant le chantier de nettoyage, dresser un bilan, trier et gérer les déchets collectés, </a:t>
            </a:r>
            <a:r>
              <a:rPr lang="fr-FR" dirty="0" smtClean="0"/>
              <a:t>communiquer </a:t>
            </a:r>
            <a:endParaRPr lang="en-GB" sz="2400" dirty="0">
              <a:solidFill>
                <a:srgbClr val="FFFFFF"/>
              </a:solidFill>
              <a:latin typeface="Kaushan Script" panose="020B0604020202020204" charset="0"/>
              <a:ea typeface="Economica"/>
              <a:cs typeface="Economica"/>
              <a:sym typeface="Economica"/>
            </a:endParaRPr>
          </a:p>
        </p:txBody>
      </p:sp>
    </p:spTree>
    <p:extLst>
      <p:ext uri="{BB962C8B-B14F-4D97-AF65-F5344CB8AC3E}">
        <p14:creationId xmlns:p14="http://schemas.microsoft.com/office/powerpoint/2010/main" val="6673962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idx="1"/>
          </p:nvPr>
        </p:nvSpPr>
        <p:spPr>
          <a:xfrm>
            <a:off x="311700" y="483518"/>
            <a:ext cx="8520600" cy="4536504"/>
          </a:xfrm>
        </p:spPr>
        <p:txBody>
          <a:bodyPr/>
          <a:lstStyle/>
          <a:p>
            <a:pPr algn="l"/>
            <a:r>
              <a:rPr lang="fr-FR" sz="1200" b="1" dirty="0" smtClean="0"/>
              <a:t>Décret </a:t>
            </a:r>
            <a:r>
              <a:rPr lang="fr-FR" sz="1200" b="1" dirty="0"/>
              <a:t>n° 2015-337 du 25 mars 2015 relatif à l'abandon d'ordures et autres objets</a:t>
            </a:r>
            <a:r>
              <a:rPr lang="fr-FR" sz="1200" dirty="0"/>
              <a:t> </a:t>
            </a:r>
            <a:br>
              <a:rPr lang="fr-FR" sz="1200" dirty="0"/>
            </a:br>
            <a:r>
              <a:rPr lang="fr-FR" sz="1200" dirty="0" smtClean="0">
                <a:hlinkClick r:id="rId2"/>
              </a:rPr>
              <a:t>https</a:t>
            </a:r>
            <a:r>
              <a:rPr lang="fr-FR" sz="1200" dirty="0">
                <a:hlinkClick r:id="rId2"/>
              </a:rPr>
              <a:t>://</a:t>
            </a:r>
            <a:r>
              <a:rPr lang="fr-FR" sz="1200" dirty="0" smtClean="0">
                <a:hlinkClick r:id="rId2"/>
              </a:rPr>
              <a:t>www.legifrance.gouv.fr/eli/decret/2015/3/25/2015-337/jo/texte</a:t>
            </a:r>
            <a:endParaRPr lang="fr-FR" sz="1200" dirty="0" smtClean="0"/>
          </a:p>
          <a:p>
            <a:pPr algn="l"/>
            <a:endParaRPr lang="fr-FR" sz="1200" dirty="0" smtClean="0"/>
          </a:p>
          <a:p>
            <a:pPr algn="l"/>
            <a:r>
              <a:rPr lang="fr-FR" sz="1200" dirty="0" smtClean="0"/>
              <a:t>Amélioration </a:t>
            </a:r>
            <a:r>
              <a:rPr lang="fr-FR" sz="1200" dirty="0"/>
              <a:t>de la répression à l'encontre des personnes portant atteinte à la propreté des espaces publics.</a:t>
            </a:r>
            <a:br>
              <a:rPr lang="fr-FR" sz="1200" dirty="0"/>
            </a:br>
            <a:endParaRPr lang="fr-FR" sz="1200" dirty="0" smtClean="0"/>
          </a:p>
          <a:p>
            <a:pPr algn="l"/>
            <a:r>
              <a:rPr lang="fr-FR" sz="1200" dirty="0" smtClean="0"/>
              <a:t>Le </a:t>
            </a:r>
            <a:r>
              <a:rPr lang="fr-FR" sz="1200" dirty="0"/>
              <a:t>décret aggrave l'amende encourue en cas d'abandon de détritus sur la voie publique. Ces faits sont actuellement punis de l'amende encourue pour les contraventions de la 2e classe, soit 150 euros. </a:t>
            </a:r>
            <a:r>
              <a:rPr lang="fr-FR" sz="1200" b="1" dirty="0"/>
              <a:t>Ils seront désormais punis de l'amende encourue pour les contraventions de la 3e classe, soit 450 euros</a:t>
            </a:r>
            <a:r>
              <a:rPr lang="fr-FR" sz="1200" dirty="0"/>
              <a:t>. Le décret maintient toutefois une amende de la 2e classe en cas de non-respect de la réglementation en matière de collecte d'ordures, portant notamment sur les heures et jours de collecte ou le tri sélectif. La nouvelle contravention de 3e classe pourra être constatée par les agents de police municipale et pourra faire l'objet d'une amende forfaitaire de 68 euros ou d'une amende forfaitaire majorée de 180 euros. Il permet également cette constatation et cette forfaitisation pour la contravention de la 4e classe réprimant l'entrave à la libre circulation sur la voie publique, qui peut être constituée lorsque, du fait de leur importance, les ordures abandonnées entravent ou diminuent la liberté ou la sûreté de passage.</a:t>
            </a:r>
            <a:br>
              <a:rPr lang="fr-FR" sz="1200" dirty="0"/>
            </a:br>
            <a:endParaRPr lang="fr-FR" sz="1200" dirty="0" smtClean="0"/>
          </a:p>
          <a:p>
            <a:pPr algn="l"/>
            <a:r>
              <a:rPr lang="fr-FR" sz="1200" dirty="0" smtClean="0"/>
              <a:t>Références </a:t>
            </a:r>
            <a:r>
              <a:rPr lang="fr-FR" sz="1200" dirty="0"/>
              <a:t>: </a:t>
            </a:r>
            <a:r>
              <a:rPr lang="fr-FR" sz="1200" dirty="0" smtClean="0"/>
              <a:t>le </a:t>
            </a:r>
            <a:r>
              <a:rPr lang="fr-FR" sz="1200" dirty="0">
                <a:hlinkClick r:id="rId3"/>
              </a:rPr>
              <a:t>code pénal</a:t>
            </a:r>
            <a:r>
              <a:rPr lang="fr-FR" sz="1200" dirty="0"/>
              <a:t>, notamment ses articles </a:t>
            </a:r>
            <a:r>
              <a:rPr lang="fr-FR" sz="1200" dirty="0" smtClean="0"/>
              <a:t>R.131-41, R</a:t>
            </a:r>
            <a:r>
              <a:rPr lang="fr-FR" sz="1200" dirty="0"/>
              <a:t>. 632-1, R. </a:t>
            </a:r>
            <a:r>
              <a:rPr lang="fr-FR" sz="1200" dirty="0" smtClean="0"/>
              <a:t>633-6, R</a:t>
            </a:r>
            <a:r>
              <a:rPr lang="fr-FR" sz="1200" dirty="0"/>
              <a:t>. </a:t>
            </a:r>
            <a:r>
              <a:rPr lang="fr-FR" sz="1200" dirty="0" smtClean="0"/>
              <a:t>635-8, R</a:t>
            </a:r>
            <a:r>
              <a:rPr lang="fr-FR" sz="1200" dirty="0"/>
              <a:t>. </a:t>
            </a:r>
            <a:r>
              <a:rPr lang="fr-FR" sz="1200" dirty="0" smtClean="0"/>
              <a:t>644-2 et </a:t>
            </a:r>
            <a:r>
              <a:rPr lang="fr-FR" sz="1200" dirty="0"/>
              <a:t>R. 711-1 ;</a:t>
            </a:r>
            <a:br>
              <a:rPr lang="fr-FR" sz="1200" dirty="0"/>
            </a:br>
            <a:r>
              <a:rPr lang="fr-FR" sz="1200" dirty="0" smtClean="0"/>
              <a:t>le </a:t>
            </a:r>
            <a:r>
              <a:rPr lang="fr-FR" sz="1200" dirty="0">
                <a:hlinkClick r:id="rId4"/>
              </a:rPr>
              <a:t>code de procédure pénale</a:t>
            </a:r>
            <a:r>
              <a:rPr lang="fr-FR" sz="1200" dirty="0"/>
              <a:t>, notamment ses articles R. 15-33-29-3 et R. 48-1 ;</a:t>
            </a:r>
            <a:br>
              <a:rPr lang="fr-FR" sz="1200" dirty="0"/>
            </a:br>
            <a:endParaRPr lang="fr-FR" sz="1200" dirty="0"/>
          </a:p>
        </p:txBody>
      </p:sp>
      <p:sp>
        <p:nvSpPr>
          <p:cNvPr id="2" name="ZoneTexte 1"/>
          <p:cNvSpPr txBox="1"/>
          <p:nvPr/>
        </p:nvSpPr>
        <p:spPr>
          <a:xfrm>
            <a:off x="1043608" y="0"/>
            <a:ext cx="7704856" cy="369332"/>
          </a:xfrm>
          <a:prstGeom prst="rect">
            <a:avLst/>
          </a:prstGeom>
          <a:noFill/>
        </p:spPr>
        <p:txBody>
          <a:bodyPr wrap="square" rtlCol="0">
            <a:spAutoFit/>
          </a:bodyPr>
          <a:lstStyle/>
          <a:p>
            <a:r>
              <a:rPr lang="fr-FR" sz="1800" b="1" dirty="0" smtClean="0"/>
              <a:t>Abandonner ses déchets sur la voie publique est puni par la Loi!</a:t>
            </a:r>
            <a:endParaRPr lang="fr-FR" sz="1800" b="1" dirty="0"/>
          </a:p>
        </p:txBody>
      </p:sp>
    </p:spTree>
    <p:extLst>
      <p:ext uri="{BB962C8B-B14F-4D97-AF65-F5344CB8AC3E}">
        <p14:creationId xmlns:p14="http://schemas.microsoft.com/office/powerpoint/2010/main" val="38516872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idx="1"/>
          </p:nvPr>
        </p:nvSpPr>
        <p:spPr>
          <a:xfrm>
            <a:off x="311700" y="483518"/>
            <a:ext cx="8520600" cy="4536504"/>
          </a:xfrm>
        </p:spPr>
        <p:txBody>
          <a:bodyPr/>
          <a:lstStyle/>
          <a:p>
            <a:pPr algn="l"/>
            <a:r>
              <a:rPr lang="fr-FR" sz="1200" b="1" dirty="0" smtClean="0"/>
              <a:t>Non respect des jours et heures de collecte de déchets:</a:t>
            </a:r>
          </a:p>
          <a:p>
            <a:pPr marL="171450" indent="-171450" algn="l">
              <a:buFont typeface="Arial" panose="020B0604020202020204" pitchFamily="34" charset="0"/>
              <a:buChar char="•"/>
            </a:pPr>
            <a:r>
              <a:rPr lang="fr-FR" sz="1200" b="1" dirty="0" smtClean="0"/>
              <a:t>150 euros </a:t>
            </a:r>
            <a:r>
              <a:rPr lang="fr-FR" sz="1200" dirty="0" smtClean="0"/>
              <a:t>(contravention de 2</a:t>
            </a:r>
            <a:r>
              <a:rPr lang="fr-FR" sz="1200" baseline="30000" dirty="0" smtClean="0"/>
              <a:t>ème</a:t>
            </a:r>
            <a:r>
              <a:rPr lang="fr-FR" sz="1200" dirty="0" smtClean="0"/>
              <a:t> catégorie)</a:t>
            </a:r>
          </a:p>
          <a:p>
            <a:pPr algn="l"/>
            <a:r>
              <a:rPr lang="fr-FR" sz="1200" b="1" dirty="0" smtClean="0"/>
              <a:t>Abandon de déchets:</a:t>
            </a:r>
          </a:p>
          <a:p>
            <a:pPr marL="171450" indent="-171450" algn="l">
              <a:buFont typeface="Arial" panose="020B0604020202020204" pitchFamily="34" charset="0"/>
              <a:buChar char="•"/>
            </a:pPr>
            <a:r>
              <a:rPr lang="fr-FR" sz="1200" dirty="0" smtClean="0"/>
              <a:t>Constatée par police </a:t>
            </a:r>
            <a:r>
              <a:rPr lang="fr-FR" sz="1200" dirty="0"/>
              <a:t>nationale, </a:t>
            </a:r>
            <a:r>
              <a:rPr lang="fr-FR" sz="1200" dirty="0" smtClean="0"/>
              <a:t>gendarmerie: </a:t>
            </a:r>
            <a:r>
              <a:rPr lang="fr-FR" sz="1200" b="1" dirty="0" smtClean="0"/>
              <a:t>450 euros</a:t>
            </a:r>
            <a:r>
              <a:rPr lang="fr-FR" sz="1200" dirty="0" smtClean="0"/>
              <a:t> (contravention de 3</a:t>
            </a:r>
            <a:r>
              <a:rPr lang="fr-FR" sz="1200" baseline="30000" dirty="0" smtClean="0"/>
              <a:t>ème</a:t>
            </a:r>
            <a:r>
              <a:rPr lang="fr-FR" sz="1200" dirty="0" smtClean="0"/>
              <a:t> catégorie)</a:t>
            </a:r>
            <a:endParaRPr lang="fr-FR" sz="1200" dirty="0"/>
          </a:p>
          <a:p>
            <a:pPr marL="171450" indent="-171450" algn="l">
              <a:buFont typeface="Arial" panose="020B0604020202020204" pitchFamily="34" charset="0"/>
              <a:buChar char="•"/>
            </a:pPr>
            <a:r>
              <a:rPr lang="fr-FR" sz="1200" dirty="0" smtClean="0"/>
              <a:t>Constatée par la police municipale: </a:t>
            </a:r>
            <a:r>
              <a:rPr lang="fr-FR" sz="1200" b="1" dirty="0" smtClean="0"/>
              <a:t>68 ou 180</a:t>
            </a:r>
            <a:r>
              <a:rPr lang="fr-FR" sz="1200" dirty="0" smtClean="0"/>
              <a:t> euros d’amende (amende forfaitaire)</a:t>
            </a:r>
          </a:p>
          <a:p>
            <a:pPr algn="l"/>
            <a:r>
              <a:rPr lang="fr-FR" sz="1200" b="1" dirty="0" smtClean="0"/>
              <a:t>Abandon de déchets avec utilisation d’un véhicule ou abandon d’épave:</a:t>
            </a:r>
          </a:p>
          <a:p>
            <a:pPr marL="171450" indent="-171450" algn="l">
              <a:buFont typeface="Arial" panose="020B0604020202020204" pitchFamily="34" charset="0"/>
              <a:buChar char="•"/>
            </a:pPr>
            <a:r>
              <a:rPr lang="fr-FR" sz="1200" dirty="0" smtClean="0"/>
              <a:t>1500 euros (contravention de 5</a:t>
            </a:r>
            <a:r>
              <a:rPr lang="fr-FR" sz="1200" baseline="30000" dirty="0" smtClean="0"/>
              <a:t>ème</a:t>
            </a:r>
            <a:r>
              <a:rPr lang="fr-FR" sz="1200" dirty="0" smtClean="0"/>
              <a:t> catégorie) + confiscation éventuelle du véhicule</a:t>
            </a:r>
          </a:p>
          <a:p>
            <a:pPr algn="l"/>
            <a:r>
              <a:rPr lang="fr-FR" sz="1200" b="1" dirty="0"/>
              <a:t>Abandon de </a:t>
            </a:r>
            <a:r>
              <a:rPr lang="fr-FR" sz="1200" b="1" dirty="0" smtClean="0"/>
              <a:t>déchets par une personne morale:</a:t>
            </a:r>
          </a:p>
          <a:p>
            <a:pPr marL="171450" indent="-171450" algn="l">
              <a:buFont typeface="Arial" panose="020B0604020202020204" pitchFamily="34" charset="0"/>
              <a:buChar char="•"/>
            </a:pPr>
            <a:r>
              <a:rPr lang="fr-FR" sz="1200" dirty="0" smtClean="0"/>
              <a:t>Taux maximal d’amende égal au quintuple de celui pour une personne physique</a:t>
            </a:r>
          </a:p>
          <a:p>
            <a:pPr algn="l"/>
            <a:r>
              <a:rPr lang="fr-FR" sz="1200" b="1" dirty="0" smtClean="0"/>
              <a:t>Embarrasser </a:t>
            </a:r>
            <a:r>
              <a:rPr lang="fr-FR" sz="1200" b="1" dirty="0"/>
              <a:t>la voie </a:t>
            </a:r>
            <a:r>
              <a:rPr lang="fr-FR" sz="1200" b="1" dirty="0" smtClean="0"/>
              <a:t>publique:</a:t>
            </a:r>
          </a:p>
          <a:p>
            <a:pPr marL="171450" indent="-171450" algn="l">
              <a:buFontTx/>
              <a:buChar char="-"/>
            </a:pPr>
            <a:r>
              <a:rPr lang="fr-FR" sz="1200" dirty="0" smtClean="0"/>
              <a:t>750 euros (contravention 4</a:t>
            </a:r>
            <a:r>
              <a:rPr lang="fr-FR" sz="1200" baseline="30000" dirty="0" smtClean="0"/>
              <a:t>ème</a:t>
            </a:r>
            <a:r>
              <a:rPr lang="fr-FR" sz="1200" dirty="0" smtClean="0"/>
              <a:t> classe) </a:t>
            </a:r>
            <a:r>
              <a:rPr lang="fr-FR" sz="1200" dirty="0"/>
              <a:t>+ confiscation éventuelle du véhicule</a:t>
            </a:r>
          </a:p>
          <a:p>
            <a:pPr marL="171450" indent="-171450" algn="l">
              <a:buFontTx/>
              <a:buChar char="-"/>
            </a:pPr>
            <a:endParaRPr lang="fr-FR" sz="1200" dirty="0" smtClean="0"/>
          </a:p>
          <a:p>
            <a:pPr marL="171450" indent="-171450" algn="l">
              <a:buFontTx/>
              <a:buChar char="-"/>
            </a:pPr>
            <a:endParaRPr lang="fr-FR" sz="1200" dirty="0" smtClean="0"/>
          </a:p>
          <a:p>
            <a:pPr algn="l"/>
            <a:endParaRPr lang="fr-FR" sz="1200" dirty="0"/>
          </a:p>
        </p:txBody>
      </p:sp>
      <p:sp>
        <p:nvSpPr>
          <p:cNvPr id="2" name="ZoneTexte 1"/>
          <p:cNvSpPr txBox="1"/>
          <p:nvPr/>
        </p:nvSpPr>
        <p:spPr>
          <a:xfrm>
            <a:off x="1043608" y="0"/>
            <a:ext cx="7704856" cy="369332"/>
          </a:xfrm>
          <a:prstGeom prst="rect">
            <a:avLst/>
          </a:prstGeom>
          <a:noFill/>
        </p:spPr>
        <p:txBody>
          <a:bodyPr wrap="square" rtlCol="0">
            <a:spAutoFit/>
          </a:bodyPr>
          <a:lstStyle/>
          <a:p>
            <a:r>
              <a:rPr lang="fr-FR" sz="1800" b="1" dirty="0" smtClean="0"/>
              <a:t>Abandonner ses déchets sur la voie publique est puni par la Loi!</a:t>
            </a:r>
            <a:endParaRPr lang="fr-FR" sz="1800" b="1" dirty="0"/>
          </a:p>
        </p:txBody>
      </p:sp>
    </p:spTree>
    <p:extLst>
      <p:ext uri="{BB962C8B-B14F-4D97-AF65-F5344CB8AC3E}">
        <p14:creationId xmlns:p14="http://schemas.microsoft.com/office/powerpoint/2010/main" val="12844112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idx="1"/>
          </p:nvPr>
        </p:nvSpPr>
        <p:spPr>
          <a:xfrm>
            <a:off x="311700" y="483518"/>
            <a:ext cx="8520600" cy="1800200"/>
          </a:xfrm>
        </p:spPr>
        <p:txBody>
          <a:bodyPr/>
          <a:lstStyle/>
          <a:p>
            <a:pPr algn="l"/>
            <a:r>
              <a:rPr lang="fr-FR" sz="1200" dirty="0"/>
              <a:t>Les faits suivants sont punis par des peines pouvant aller jusqu'à </a:t>
            </a:r>
            <a:r>
              <a:rPr lang="fr-FR" sz="1200" b="1" dirty="0"/>
              <a:t>6 mois d'emprisonnement et 7 500 € d'amende</a:t>
            </a:r>
            <a:r>
              <a:rPr lang="fr-FR" sz="1200" dirty="0"/>
              <a:t> :</a:t>
            </a:r>
          </a:p>
          <a:p>
            <a:pPr algn="l"/>
            <a:r>
              <a:rPr lang="fr-FR" sz="1200" dirty="0"/>
              <a:t>Organisation d'une manifestation sur la voie publique sans déclaration</a:t>
            </a:r>
          </a:p>
          <a:p>
            <a:pPr algn="l"/>
            <a:r>
              <a:rPr lang="fr-FR" sz="1200" dirty="0"/>
              <a:t>Organisation d'une manifestation ayant été interdite,</a:t>
            </a:r>
          </a:p>
          <a:p>
            <a:pPr algn="l"/>
            <a:r>
              <a:rPr lang="fr-FR" sz="1200" dirty="0"/>
              <a:t>Établissement d'une déclaration préalable incomplète ou inexacte.</a:t>
            </a:r>
          </a:p>
          <a:p>
            <a:pPr algn="l"/>
            <a:endParaRPr lang="fr-FR" sz="1200" dirty="0"/>
          </a:p>
        </p:txBody>
      </p:sp>
      <p:sp>
        <p:nvSpPr>
          <p:cNvPr id="2" name="ZoneTexte 1"/>
          <p:cNvSpPr txBox="1"/>
          <p:nvPr/>
        </p:nvSpPr>
        <p:spPr>
          <a:xfrm>
            <a:off x="1043608" y="0"/>
            <a:ext cx="7704856" cy="369332"/>
          </a:xfrm>
          <a:prstGeom prst="rect">
            <a:avLst/>
          </a:prstGeom>
          <a:noFill/>
        </p:spPr>
        <p:txBody>
          <a:bodyPr wrap="square" rtlCol="0">
            <a:spAutoFit/>
          </a:bodyPr>
          <a:lstStyle/>
          <a:p>
            <a:r>
              <a:rPr lang="fr-FR" sz="1800" b="1" dirty="0" smtClean="0"/>
              <a:t>Ne pas déclarer un nettoyage citoyen est aussi puni par la Loi!</a:t>
            </a:r>
            <a:endParaRPr lang="fr-FR" sz="1800" b="1" dirty="0"/>
          </a:p>
        </p:txBody>
      </p:sp>
    </p:spTree>
    <p:extLst>
      <p:ext uri="{BB962C8B-B14F-4D97-AF65-F5344CB8AC3E}">
        <p14:creationId xmlns:p14="http://schemas.microsoft.com/office/powerpoint/2010/main" val="16139361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idx="1"/>
          </p:nvPr>
        </p:nvSpPr>
        <p:spPr>
          <a:xfrm>
            <a:off x="220405" y="388353"/>
            <a:ext cx="8520600" cy="4752528"/>
          </a:xfrm>
        </p:spPr>
        <p:txBody>
          <a:bodyPr/>
          <a:lstStyle/>
          <a:p>
            <a:pPr marL="342900" indent="-342900" algn="l">
              <a:buFont typeface="+mj-lt"/>
              <a:buAutoNum type="arabicPeriod"/>
            </a:pPr>
            <a:r>
              <a:rPr lang="fr-FR" sz="1400" dirty="0"/>
              <a:t>Comprendre les consignes de </a:t>
            </a:r>
            <a:r>
              <a:rPr lang="fr-FR" sz="1400" dirty="0" smtClean="0"/>
              <a:t>sécurité: EPI, </a:t>
            </a:r>
            <a:r>
              <a:rPr lang="fr-FR" sz="1400" dirty="0" err="1" smtClean="0"/>
              <a:t>guides-files</a:t>
            </a:r>
            <a:r>
              <a:rPr lang="fr-FR" sz="1400" dirty="0" smtClean="0"/>
              <a:t>/</a:t>
            </a:r>
            <a:r>
              <a:rPr lang="fr-FR" sz="1400" dirty="0" err="1" smtClean="0"/>
              <a:t>serres-files</a:t>
            </a:r>
            <a:endParaRPr lang="fr-FR" sz="1400" dirty="0" smtClean="0"/>
          </a:p>
          <a:p>
            <a:pPr marL="342900" indent="-342900" algn="l">
              <a:buFont typeface="+mj-lt"/>
              <a:buAutoNum type="arabicPeriod"/>
            </a:pPr>
            <a:r>
              <a:rPr lang="fr-FR" sz="1400" dirty="0" smtClean="0"/>
              <a:t>Etablir </a:t>
            </a:r>
            <a:r>
              <a:rPr lang="fr-FR" sz="1400" dirty="0"/>
              <a:t>un </a:t>
            </a:r>
            <a:r>
              <a:rPr lang="fr-FR" sz="1400" dirty="0" smtClean="0"/>
              <a:t>parcours: sûr et adapté aux participants (maxi 2h)</a:t>
            </a:r>
          </a:p>
          <a:p>
            <a:pPr marL="342900" indent="-342900" algn="l">
              <a:buFont typeface="+mj-lt"/>
              <a:buAutoNum type="arabicPeriod"/>
            </a:pPr>
            <a:r>
              <a:rPr lang="fr-FR" sz="1400" dirty="0" smtClean="0"/>
              <a:t>Planifier l’action: </a:t>
            </a:r>
            <a:r>
              <a:rPr lang="fr-FR" sz="1400" dirty="0"/>
              <a:t>J-30 (communication, annonce médias</a:t>
            </a:r>
            <a:r>
              <a:rPr lang="fr-FR" sz="1400" dirty="0" smtClean="0"/>
              <a:t>), </a:t>
            </a:r>
            <a:r>
              <a:rPr lang="fr-FR" sz="1400" dirty="0"/>
              <a:t>J-15 (déclaration préfecture), J-7 (rappel aux participants, rappel médias), J-3 (dernier </a:t>
            </a:r>
            <a:r>
              <a:rPr lang="fr-FR" sz="1400" dirty="0" err="1" smtClean="0"/>
              <a:t>brieffing</a:t>
            </a:r>
            <a:r>
              <a:rPr lang="fr-FR" sz="1400" dirty="0" smtClean="0"/>
              <a:t> organisateurs), Jour J (nettoyage + évacuation)</a:t>
            </a:r>
          </a:p>
          <a:p>
            <a:pPr marL="342900" indent="-342900" algn="l">
              <a:buFont typeface="+mj-lt"/>
              <a:buAutoNum type="arabicPeriod"/>
            </a:pPr>
            <a:r>
              <a:rPr lang="fr-FR" sz="1400" dirty="0"/>
              <a:t>Obtenir les autorisations: entre J-3  et J-15, selon modèle de déclaration </a:t>
            </a:r>
            <a:r>
              <a:rPr lang="fr-FR" sz="1400" dirty="0" smtClean="0"/>
              <a:t>préalable</a:t>
            </a:r>
          </a:p>
          <a:p>
            <a:pPr marL="342900" indent="-342900" algn="l">
              <a:buFont typeface="+mj-lt"/>
              <a:buAutoNum type="arabicPeriod"/>
            </a:pPr>
            <a:r>
              <a:rPr lang="fr-FR" sz="1400" dirty="0" smtClean="0"/>
              <a:t>Définir </a:t>
            </a:r>
            <a:r>
              <a:rPr lang="fr-FR" sz="1400" dirty="0"/>
              <a:t>les besoins </a:t>
            </a:r>
            <a:r>
              <a:rPr lang="fr-FR" sz="1400" dirty="0" smtClean="0"/>
              <a:t>matériels: pinces, gants, sacs, gilets jaunes, bacs roulants</a:t>
            </a:r>
          </a:p>
          <a:p>
            <a:pPr marL="342900" indent="-342900" algn="l">
              <a:buFont typeface="+mj-lt"/>
              <a:buAutoNum type="arabicPeriod"/>
            </a:pPr>
            <a:r>
              <a:rPr lang="fr-FR" sz="1400" dirty="0" smtClean="0"/>
              <a:t>Répartir </a:t>
            </a:r>
            <a:r>
              <a:rPr lang="fr-FR" sz="1400" dirty="0"/>
              <a:t>les tâches pendant le chantier de </a:t>
            </a:r>
            <a:r>
              <a:rPr lang="fr-FR" sz="1400" dirty="0" smtClean="0"/>
              <a:t>nettoyage: accueil, accompagnement, guidage, aide au tri…</a:t>
            </a:r>
          </a:p>
          <a:p>
            <a:pPr marL="342900" indent="-342900" algn="l">
              <a:buFont typeface="+mj-lt"/>
              <a:buAutoNum type="arabicPeriod"/>
            </a:pPr>
            <a:r>
              <a:rPr lang="fr-FR" sz="1400" dirty="0" smtClean="0"/>
              <a:t>Dresser </a:t>
            </a:r>
            <a:r>
              <a:rPr lang="fr-FR" sz="1400" dirty="0"/>
              <a:t>un </a:t>
            </a:r>
            <a:r>
              <a:rPr lang="fr-FR" sz="1400" dirty="0" smtClean="0"/>
              <a:t>bilan: photos, pesée, estimation des volumes</a:t>
            </a:r>
          </a:p>
          <a:p>
            <a:pPr marL="342900" indent="-342900" algn="l">
              <a:buFont typeface="+mj-lt"/>
              <a:buAutoNum type="arabicPeriod"/>
            </a:pPr>
            <a:r>
              <a:rPr lang="fr-FR" sz="1400" dirty="0" smtClean="0"/>
              <a:t>Trier </a:t>
            </a:r>
            <a:r>
              <a:rPr lang="fr-FR" sz="1400" dirty="0"/>
              <a:t>et gérer les déchets </a:t>
            </a:r>
            <a:r>
              <a:rPr lang="fr-FR" sz="1400" dirty="0" smtClean="0"/>
              <a:t>collectés: </a:t>
            </a:r>
            <a:r>
              <a:rPr lang="fr-FR" sz="1400" dirty="0" err="1" smtClean="0"/>
              <a:t>cf</a:t>
            </a:r>
            <a:r>
              <a:rPr lang="fr-FR" sz="1400" dirty="0" smtClean="0"/>
              <a:t> mémo de tri de la com </a:t>
            </a:r>
            <a:r>
              <a:rPr lang="fr-FR" sz="1400" dirty="0" err="1" smtClean="0"/>
              <a:t>com</a:t>
            </a:r>
            <a:endParaRPr lang="fr-FR" sz="1400" dirty="0" smtClean="0"/>
          </a:p>
          <a:p>
            <a:pPr marL="342900" indent="-342900" algn="l">
              <a:buFont typeface="+mj-lt"/>
              <a:buAutoNum type="arabicPeriod"/>
            </a:pPr>
            <a:r>
              <a:rPr lang="fr-FR" sz="1400" dirty="0" smtClean="0"/>
              <a:t>Communiquer: photos et texte pour site internet ZDT, pages FB…</a:t>
            </a:r>
            <a:endParaRPr lang="en-GB" sz="1400" dirty="0">
              <a:solidFill>
                <a:srgbClr val="FFFFFF"/>
              </a:solidFill>
              <a:latin typeface="Kaushan Script" panose="020B0604020202020204" charset="0"/>
              <a:ea typeface="Economica"/>
              <a:cs typeface="Economica"/>
              <a:sym typeface="Economica"/>
            </a:endParaRPr>
          </a:p>
          <a:p>
            <a:pPr algn="l"/>
            <a:endParaRPr lang="fr-FR" sz="1400" dirty="0"/>
          </a:p>
        </p:txBody>
      </p:sp>
      <p:sp>
        <p:nvSpPr>
          <p:cNvPr id="2" name="ZoneTexte 1"/>
          <p:cNvSpPr txBox="1"/>
          <p:nvPr/>
        </p:nvSpPr>
        <p:spPr>
          <a:xfrm>
            <a:off x="1043608" y="0"/>
            <a:ext cx="7704856" cy="369332"/>
          </a:xfrm>
          <a:prstGeom prst="rect">
            <a:avLst/>
          </a:prstGeom>
          <a:noFill/>
        </p:spPr>
        <p:txBody>
          <a:bodyPr wrap="square" rtlCol="0">
            <a:spAutoFit/>
          </a:bodyPr>
          <a:lstStyle/>
          <a:p>
            <a:pPr algn="ctr"/>
            <a:r>
              <a:rPr lang="fr-FR" sz="1800" b="1" dirty="0" smtClean="0"/>
              <a:t>Un nettoyage citoyen ça s’organise!</a:t>
            </a:r>
            <a:endParaRPr lang="fr-FR" sz="1800" b="1" dirty="0"/>
          </a:p>
        </p:txBody>
      </p:sp>
    </p:spTree>
    <p:extLst>
      <p:ext uri="{BB962C8B-B14F-4D97-AF65-F5344CB8AC3E}">
        <p14:creationId xmlns:p14="http://schemas.microsoft.com/office/powerpoint/2010/main" val="312713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p:cNvSpPr txBox="1"/>
          <p:nvPr/>
        </p:nvSpPr>
        <p:spPr>
          <a:xfrm>
            <a:off x="395536" y="575271"/>
            <a:ext cx="8568952" cy="3970318"/>
          </a:xfrm>
          <a:prstGeom prst="rect">
            <a:avLst/>
          </a:prstGeom>
          <a:noFill/>
        </p:spPr>
        <p:txBody>
          <a:bodyPr wrap="square" rtlCol="0">
            <a:spAutoFit/>
          </a:bodyPr>
          <a:lstStyle/>
          <a:p>
            <a:pPr marL="285750" indent="-285750">
              <a:buFont typeface="Arial" panose="020B0604020202020204" pitchFamily="34" charset="0"/>
              <a:buChar char="•"/>
            </a:pPr>
            <a:r>
              <a:rPr lang="fr-FR" dirty="0" smtClean="0"/>
              <a:t>Les communes et communautés de communes peuvent prêter des pinces à déchets</a:t>
            </a:r>
          </a:p>
          <a:p>
            <a:pPr marL="285750" indent="-285750">
              <a:buFont typeface="Arial" panose="020B0604020202020204" pitchFamily="34" charset="0"/>
              <a:buChar char="•"/>
            </a:pPr>
            <a:r>
              <a:rPr lang="fr-FR" dirty="0" smtClean="0"/>
              <a:t>Sur Tours Métropole Val de Loire, contacter le </a:t>
            </a:r>
            <a:r>
              <a:rPr lang="fr-FR" dirty="0"/>
              <a:t>service Propreté de la </a:t>
            </a:r>
            <a:r>
              <a:rPr lang="fr-FR" dirty="0" smtClean="0"/>
              <a:t>Métropole pour obtenir un prêt de pinces </a:t>
            </a:r>
            <a:r>
              <a:rPr lang="fr-FR" dirty="0"/>
              <a:t>à déchets</a:t>
            </a:r>
            <a:r>
              <a:rPr lang="fr-FR" dirty="0" smtClean="0"/>
              <a:t>:</a:t>
            </a:r>
            <a:endParaRPr lang="fr-FR" dirty="0"/>
          </a:p>
          <a:p>
            <a:endParaRPr lang="fr-FR" dirty="0"/>
          </a:p>
          <a:p>
            <a:r>
              <a:rPr lang="fr-FR" dirty="0"/>
              <a:t>Richard FOURNETTE</a:t>
            </a:r>
          </a:p>
          <a:p>
            <a:r>
              <a:rPr lang="fr-FR" dirty="0"/>
              <a:t>Direction Déchets Propreté</a:t>
            </a:r>
          </a:p>
          <a:p>
            <a:r>
              <a:rPr lang="fr-FR" dirty="0"/>
              <a:t>Commande / Achat</a:t>
            </a:r>
          </a:p>
          <a:p>
            <a:r>
              <a:rPr lang="fr-FR" dirty="0"/>
              <a:t>Service Propreté Urbaine</a:t>
            </a:r>
          </a:p>
          <a:p>
            <a:r>
              <a:rPr lang="fr-FR" dirty="0"/>
              <a:t>Tél. 02 47 21 62 42</a:t>
            </a:r>
          </a:p>
          <a:p>
            <a:r>
              <a:rPr lang="fr-FR" dirty="0">
                <a:hlinkClick r:id="rId2"/>
              </a:rPr>
              <a:t>r.fournette@tours-metropole.fr</a:t>
            </a:r>
            <a:r>
              <a:rPr lang="fr-FR" dirty="0"/>
              <a:t/>
            </a:r>
            <a:br>
              <a:rPr lang="fr-FR" dirty="0"/>
            </a:br>
            <a:endParaRPr lang="fr-FR" dirty="0"/>
          </a:p>
          <a:p>
            <a:r>
              <a:rPr lang="fr-FR" dirty="0"/>
              <a:t>Leur dépôt se trouve à l’adresse suivante :</a:t>
            </a:r>
            <a:br>
              <a:rPr lang="fr-FR" dirty="0"/>
            </a:br>
            <a:r>
              <a:rPr lang="fr-FR" dirty="0"/>
              <a:t>Service Propreté Urbaine</a:t>
            </a:r>
            <a:br>
              <a:rPr lang="fr-FR" dirty="0"/>
            </a:br>
            <a:r>
              <a:rPr lang="fr-FR" dirty="0"/>
              <a:t>10 rue du Champ de Tir ZI du </a:t>
            </a:r>
            <a:r>
              <a:rPr lang="fr-FR" dirty="0" err="1"/>
              <a:t>Menneton</a:t>
            </a:r>
            <a:r>
              <a:rPr lang="fr-FR" dirty="0"/>
              <a:t/>
            </a:r>
            <a:br>
              <a:rPr lang="fr-FR" dirty="0"/>
            </a:br>
            <a:r>
              <a:rPr lang="fr-FR" dirty="0"/>
              <a:t>37000 TOURS</a:t>
            </a:r>
            <a:br>
              <a:rPr lang="fr-FR" dirty="0"/>
            </a:br>
            <a:r>
              <a:rPr lang="fr-FR" dirty="0"/>
              <a:t>(horaire de 7H45 à 16H30 - magasin) </a:t>
            </a:r>
            <a:br>
              <a:rPr lang="fr-FR" dirty="0"/>
            </a:br>
            <a:endParaRPr lang="fr-FR" dirty="0" smtClean="0"/>
          </a:p>
          <a:p>
            <a:pPr marL="285750" indent="-285750">
              <a:buFont typeface="Arial" panose="020B0604020202020204" pitchFamily="34" charset="0"/>
              <a:buChar char="•"/>
            </a:pPr>
            <a:r>
              <a:rPr lang="fr-FR" dirty="0" smtClean="0"/>
              <a:t>Zéro Déchet Touraine possède 8 pinces à déchets qu’elle peut prêter sur demande.</a:t>
            </a:r>
            <a:endParaRPr lang="fr-FR" dirty="0"/>
          </a:p>
        </p:txBody>
      </p:sp>
      <p:sp>
        <p:nvSpPr>
          <p:cNvPr id="6" name="ZoneTexte 5"/>
          <p:cNvSpPr txBox="1"/>
          <p:nvPr/>
        </p:nvSpPr>
        <p:spPr>
          <a:xfrm>
            <a:off x="1043608" y="0"/>
            <a:ext cx="7704856" cy="369332"/>
          </a:xfrm>
          <a:prstGeom prst="rect">
            <a:avLst/>
          </a:prstGeom>
          <a:noFill/>
        </p:spPr>
        <p:txBody>
          <a:bodyPr wrap="square" rtlCol="0">
            <a:spAutoFit/>
          </a:bodyPr>
          <a:lstStyle/>
          <a:p>
            <a:pPr algn="ctr"/>
            <a:r>
              <a:rPr lang="fr-FR" sz="1800" b="1" dirty="0" smtClean="0"/>
              <a:t>Bon à savoir</a:t>
            </a:r>
            <a:endParaRPr lang="fr-FR" sz="1800" b="1" dirty="0"/>
          </a:p>
        </p:txBody>
      </p:sp>
    </p:spTree>
    <p:extLst>
      <p:ext uri="{BB962C8B-B14F-4D97-AF65-F5344CB8AC3E}">
        <p14:creationId xmlns:p14="http://schemas.microsoft.com/office/powerpoint/2010/main" val="11939483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a:off x="323528" y="974050"/>
            <a:ext cx="7884368" cy="2462213"/>
          </a:xfrm>
          <a:prstGeom prst="rect">
            <a:avLst/>
          </a:prstGeom>
          <a:noFill/>
        </p:spPr>
        <p:txBody>
          <a:bodyPr wrap="square" rtlCol="0">
            <a:spAutoFit/>
          </a:bodyPr>
          <a:lstStyle/>
          <a:p>
            <a:r>
              <a:rPr lang="fr-FR" dirty="0"/>
              <a:t/>
            </a:r>
            <a:br>
              <a:rPr lang="fr-FR" dirty="0"/>
            </a:br>
            <a:r>
              <a:rPr lang="fr-FR" dirty="0" smtClean="0"/>
              <a:t>Prévenir les volontaires vde venir avec leurs </a:t>
            </a:r>
            <a:r>
              <a:rPr lang="fr-FR" dirty="0"/>
              <a:t>propres gants et 3 petits sacs solides lavables (en tissu par exemple), noués à une ceinture (3 sacs par personne: 1 pour les déchets recyclables, 1 pour les mégots, 1 pour les déchets non recyclables</a:t>
            </a:r>
            <a:r>
              <a:rPr lang="fr-FR" dirty="0" smtClean="0"/>
              <a:t>).</a:t>
            </a:r>
          </a:p>
          <a:p>
            <a:endParaRPr lang="fr-FR" dirty="0"/>
          </a:p>
          <a:p>
            <a:r>
              <a:rPr lang="fr-FR" dirty="0" smtClean="0"/>
              <a:t>Selon </a:t>
            </a:r>
            <a:r>
              <a:rPr lang="fr-FR" dirty="0"/>
              <a:t>la longueur du parcours et les quantités de déchets à ramasser, les sacs pourront être vidés à la fin (prendre des photos), ou dans des bacs roulants disposés le long du </a:t>
            </a:r>
            <a:r>
              <a:rPr lang="fr-FR" dirty="0" smtClean="0"/>
              <a:t>parcours.</a:t>
            </a:r>
          </a:p>
          <a:p>
            <a:endParaRPr lang="fr-FR" dirty="0"/>
          </a:p>
          <a:p>
            <a:r>
              <a:rPr lang="fr-FR" dirty="0" smtClean="0"/>
              <a:t>Les </a:t>
            </a:r>
            <a:r>
              <a:rPr lang="fr-FR" dirty="0"/>
              <a:t>mégots pourront être collectés et présentés au public dans un récipient hermétique transparent ou envoyés pour recyclage chez une société spécialisée (</a:t>
            </a:r>
            <a:r>
              <a:rPr lang="fr-FR" dirty="0" err="1"/>
              <a:t>terracycle</a:t>
            </a:r>
            <a:r>
              <a:rPr lang="fr-FR" dirty="0"/>
              <a:t>, </a:t>
            </a:r>
            <a:r>
              <a:rPr lang="fr-FR" dirty="0">
                <a:hlinkClick r:id="rId2"/>
              </a:rPr>
              <a:t>me-go.fr</a:t>
            </a:r>
            <a:r>
              <a:rPr lang="fr-FR" dirty="0"/>
              <a:t> </a:t>
            </a:r>
            <a:r>
              <a:rPr lang="fr-FR" dirty="0" smtClean="0"/>
              <a:t>...).</a:t>
            </a:r>
            <a:endParaRPr lang="fr-FR" dirty="0"/>
          </a:p>
          <a:p>
            <a:endParaRPr lang="fr-FR" dirty="0"/>
          </a:p>
        </p:txBody>
      </p:sp>
      <p:sp>
        <p:nvSpPr>
          <p:cNvPr id="5" name="ZoneTexte 4"/>
          <p:cNvSpPr txBox="1"/>
          <p:nvPr/>
        </p:nvSpPr>
        <p:spPr>
          <a:xfrm>
            <a:off x="1043608" y="0"/>
            <a:ext cx="7704856" cy="369332"/>
          </a:xfrm>
          <a:prstGeom prst="rect">
            <a:avLst/>
          </a:prstGeom>
          <a:noFill/>
        </p:spPr>
        <p:txBody>
          <a:bodyPr wrap="square" rtlCol="0">
            <a:spAutoFit/>
          </a:bodyPr>
          <a:lstStyle/>
          <a:p>
            <a:pPr algn="ctr"/>
            <a:r>
              <a:rPr lang="fr-FR" sz="1800" b="1" dirty="0" smtClean="0"/>
              <a:t>Bon à savoir</a:t>
            </a:r>
            <a:endParaRPr lang="fr-FR" sz="1800" b="1" dirty="0"/>
          </a:p>
        </p:txBody>
      </p:sp>
    </p:spTree>
    <p:extLst>
      <p:ext uri="{BB962C8B-B14F-4D97-AF65-F5344CB8AC3E}">
        <p14:creationId xmlns:p14="http://schemas.microsoft.com/office/powerpoint/2010/main" val="7582556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571"/>
        <p:cNvGrpSpPr/>
        <p:nvPr/>
      </p:nvGrpSpPr>
      <p:grpSpPr>
        <a:xfrm>
          <a:off x="0" y="0"/>
          <a:ext cx="0" cy="0"/>
          <a:chOff x="0" y="0"/>
          <a:chExt cx="0" cy="0"/>
        </a:xfrm>
      </p:grpSpPr>
      <p:sp>
        <p:nvSpPr>
          <p:cNvPr id="572" name="Shape 572"/>
          <p:cNvSpPr txBox="1">
            <a:spLocks noGrp="1"/>
          </p:cNvSpPr>
          <p:nvPr>
            <p:ph type="title"/>
          </p:nvPr>
        </p:nvSpPr>
        <p:spPr>
          <a:xfrm>
            <a:off x="328468" y="687170"/>
            <a:ext cx="8520600" cy="2128800"/>
          </a:xfrm>
          <a:prstGeom prst="rect">
            <a:avLst/>
          </a:prstGeom>
        </p:spPr>
        <p:txBody>
          <a:bodyPr lIns="91425" tIns="91425" rIns="91425" bIns="91425" anchor="ctr" anchorCtr="0">
            <a:noAutofit/>
          </a:bodyPr>
          <a:lstStyle/>
          <a:p>
            <a:pPr lvl="0">
              <a:spcBef>
                <a:spcPts val="0"/>
              </a:spcBef>
              <a:buNone/>
            </a:pPr>
            <a:r>
              <a:rPr lang="en-GB" sz="7200" dirty="0" smtClean="0"/>
              <a:t>A </a:t>
            </a:r>
            <a:r>
              <a:rPr lang="en-GB" sz="7200" dirty="0" err="1" smtClean="0"/>
              <a:t>vous</a:t>
            </a:r>
            <a:r>
              <a:rPr lang="en-GB" sz="7200" dirty="0" smtClean="0"/>
              <a:t> de </a:t>
            </a:r>
            <a:r>
              <a:rPr lang="en-GB" sz="7200" dirty="0" err="1" smtClean="0"/>
              <a:t>jouer</a:t>
            </a:r>
            <a:r>
              <a:rPr lang="en-GB" sz="7200" dirty="0" smtClean="0"/>
              <a:t> </a:t>
            </a:r>
            <a:r>
              <a:rPr lang="en-GB" sz="7200" dirty="0"/>
              <a:t>!</a:t>
            </a:r>
          </a:p>
        </p:txBody>
      </p:sp>
      <p:sp>
        <p:nvSpPr>
          <p:cNvPr id="573" name="Shape 573"/>
          <p:cNvSpPr txBox="1">
            <a:spLocks noGrp="1"/>
          </p:cNvSpPr>
          <p:nvPr>
            <p:ph type="body" idx="1"/>
          </p:nvPr>
        </p:nvSpPr>
        <p:spPr>
          <a:xfrm>
            <a:off x="307250" y="3360106"/>
            <a:ext cx="8520600" cy="1071600"/>
          </a:xfrm>
          <a:prstGeom prst="rect">
            <a:avLst/>
          </a:prstGeom>
        </p:spPr>
        <p:txBody>
          <a:bodyPr lIns="91425" tIns="91425" rIns="91425" bIns="91425" anchor="t" anchorCtr="0">
            <a:noAutofit/>
          </a:bodyPr>
          <a:lstStyle/>
          <a:p>
            <a:pPr lvl="0">
              <a:spcBef>
                <a:spcPts val="0"/>
              </a:spcBef>
              <a:buNone/>
            </a:pPr>
            <a:endParaRPr lang="en-GB" b="1" dirty="0"/>
          </a:p>
          <a:p>
            <a:pPr lvl="0">
              <a:spcBef>
                <a:spcPts val="0"/>
              </a:spcBef>
              <a:buNone/>
            </a:pPr>
            <a:r>
              <a:rPr lang="en-GB" b="1">
                <a:hlinkClick r:id="rId3"/>
              </a:rPr>
              <a:t>www.zerodechettouraine.org</a:t>
            </a:r>
            <a:r>
              <a:rPr lang="en-GB" b="1"/>
              <a:t> </a:t>
            </a:r>
            <a:endParaRPr lang="en-GB" b="1" dirty="0"/>
          </a:p>
        </p:txBody>
      </p:sp>
      <p:pic>
        <p:nvPicPr>
          <p:cNvPr id="2" name="Imag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63754" y="3486637"/>
            <a:ext cx="864096" cy="1351197"/>
          </a:xfrm>
          <a:prstGeom prst="rect">
            <a:avLst/>
          </a:prstGeom>
        </p:spPr>
      </p:pic>
      <p:pic>
        <p:nvPicPr>
          <p:cNvPr id="7" name="Imag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1520" y="3486636"/>
            <a:ext cx="864096" cy="1351197"/>
          </a:xfrm>
          <a:prstGeom prst="rect">
            <a:avLst/>
          </a:prstGeom>
        </p:spPr>
      </p:pic>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8.0&quot;&gt;&lt;object type=&quot;1&quot; unique_id=&quot;10001&quot;&gt;&lt;object type=&quot;2&quot; unique_id=&quot;10002&quot;&gt;&lt;object type=&quot;3&quot; unique_id=&quot;10003&quot;&gt;&lt;property id=&quot;20148&quot; value=&quot;5&quot;/&gt;&lt;property id=&quot;20300&quot; value=&quot;Diapositive 1 - &amp;quot;Le&amp;#x0D;ZERO DECHET&amp;quot;&quot;/&gt;&lt;property id=&quot;20307&quot; value=&quot;256&quot;/&gt;&lt;/object&gt;&lt;object type=&quot;3&quot; unique_id=&quot;10005&quot;&gt;&lt;property id=&quot;20148&quot; value=&quot;5&quot;/&gt;&lt;property id=&quot;20300&quot; value=&quot;Diapositive 4 - &amp;quot;Quelques lectures&amp;quot;&quot;/&gt;&lt;property id=&quot;20307&quot; value=&quot;258&quot;/&gt;&lt;/object&gt;&lt;object type=&quot;3&quot; unique_id=&quot;10006&quot;&gt;&lt;property id=&quot;20148&quot; value=&quot;5&quot;/&gt;&lt;property id=&quot;20300&quot; value=&quot;Diapositive 3 - &amp;quot;La Règle des 5 R&amp;quot;&quot;/&gt;&lt;property id=&quot;20307&quot; value=&quot;259&quot;/&gt;&lt;/object&gt;&lt;object type=&quot;3&quot; unique_id=&quot;10007&quot;&gt;&lt;property id=&quot;20148&quot; value=&quot;5&quot;/&gt;&lt;property id=&quot;20300&quot; value=&quot;Diapositive 14 - &amp;quot;Le plastique, ce n’est pas fantastique!&amp;quot;&quot;/&gt;&lt;property id=&quot;20307&quot; value=&quot;260&quot;/&gt;&lt;/object&gt;&lt;object type=&quot;3&quot; unique_id=&quot;10008&quot;&gt;&lt;property id=&quot;20148&quot; value=&quot;5&quot;/&gt;&lt;property id=&quot;20300&quot; value=&quot;Diapositive 15 - &amp;quot;365 Unpacked - Antoine Repessé&amp;quot;&quot;/&gt;&lt;property id=&quot;20307&quot; value=&quot;261&quot;/&gt;&lt;/object&gt;&lt;object type=&quot;3&quot; unique_id=&quot;10009&quot;&gt;&lt;property id=&quot;20148&quot; value=&quot;5&quot;/&gt;&lt;property id=&quot;20300&quot; value=&quot;Diapositive 16 - &amp;quot;Trashme - Rob Greenfield&amp;quot;&quot;/&gt;&lt;property id=&quot;20307&quot; value=&quot;262&quot;/&gt;&lt;/object&gt;&lt;object type=&quot;3&quot; unique_id=&quot;10010&quot;&gt;&lt;property id=&quot;20148&quot; value=&quot;5&quot;/&gt;&lt;property id=&quot;20300&quot; value=&quot;Diapositive 17 - &amp;quot;Midway - Chris Jordan&amp;quot;&quot;/&gt;&lt;property id=&quot;20307&quot; value=&quot;263&quot;/&gt;&lt;/object&gt;&lt;object type=&quot;3&quot; unique_id=&quot;10011&quot;&gt;&lt;property id=&quot;20148&quot; value=&quot;5&quot;/&gt;&lt;property id=&quot;20300&quot; value=&quot;Diapositive 20 - &amp;quot;Les essentiels&amp;quot;&quot;/&gt;&lt;property id=&quot;20307&quot; value=&quot;264&quot;/&gt;&lt;/object&gt;&lt;object type=&quot;3&quot; unique_id=&quot;10012&quot;&gt;&lt;property id=&quot;20148&quot; value=&quot;5&quot;/&gt;&lt;property id=&quot;20300&quot; value=&quot;Diapositive 22 - &amp;quot;Action #1 : s’abonner à un panier bio ou faire ses courses sur un marché&amp;quot;&quot;/&gt;&lt;property id=&quot;20307&quot; value=&quot;265&quot;/&gt;&lt;/object&gt;&lt;object type=&quot;3&quot; unique_id=&quot;10013&quot;&gt;&lt;property id=&quot;20148&quot; value=&quot;5&quot;/&gt;&lt;property id=&quot;20300&quot; value=&quot;Diapositive 23 - &amp;quot;Action #2&amp;#x0D;Le composteur&amp;quot;&quot;/&gt;&lt;property id=&quot;20307&quot; value=&quot;266&quot;/&gt;&lt;/object&gt;&lt;object type=&quot;3&quot; unique_id=&quot;10014&quot;&gt;&lt;property id=&quot;20148&quot; value=&quot;5&quot;/&gt;&lt;property id=&quot;20300&quot; value=&quot;Diapositive 24 - &amp;quot;Action #3&amp;#x0D;Faire les courses&amp;#x0D;en vrac&amp;quot;&quot;/&gt;&lt;property id=&quot;20307&quot; value=&quot;267&quot;/&gt;&lt;/object&gt;&lt;object type=&quot;3&quot; unique_id=&quot;10015&quot;&gt;&lt;property id=&quot;20148&quot; value=&quot;5&quot;/&gt;&lt;property id=&quot;20300&quot; value=&quot;Diapositive 25 - &amp;quot;Les courses en vrac&amp;quot;&quot;/&gt;&lt;property id=&quot;20307&quot; value=&quot;268&quot;/&gt;&lt;/object&gt;&lt;object type=&quot;3&quot; unique_id=&quot;10016&quot;&gt;&lt;property id=&quot;20148&quot; value=&quot;5&quot;/&gt;&lt;property id=&quot;20300&quot; value=&quot;Diapositive 26&quot;/&gt;&lt;property id=&quot;20307&quot; value=&quot;269&quot;/&gt;&lt;/object&gt;&lt;object type=&quot;3&quot; unique_id=&quot;10017&quot;&gt;&lt;property id=&quot;20148&quot; value=&quot;5&quot;/&gt;&lt;property id=&quot;20300&quot; value=&quot;Diapositive 27 - &amp;quot;Des courses Zéro Déchet&amp;quot;&quot;/&gt;&lt;property id=&quot;20307&quot; value=&quot;270&quot;/&gt;&lt;/object&gt;&lt;object type=&quot;3&quot; unique_id=&quot;10018&quot;&gt;&lt;property id=&quot;20148&quot; value=&quot;5&quot;/&gt;&lt;property id=&quot;20300&quot; value=&quot;Diapositive 28 - &amp;quot;Des courses Zéro Déchet&amp;quot;&quot;/&gt;&lt;property id=&quot;20307&quot; value=&quot;271&quot;/&gt;&lt;/object&gt;&lt;object type=&quot;3&quot; unique_id=&quot;10020&quot;&gt;&lt;property id=&quot;20148&quot; value=&quot;5&quot;/&gt;&lt;property id=&quot;20300&quot; value=&quot;Diapositive 30 - &amp;quot;Un apéritif Zéro Déchet&amp;quot;&quot;/&gt;&lt;property id=&quot;20307&quot; value=&quot;273&quot;/&gt;&lt;/object&gt;&lt;object type=&quot;3&quot; unique_id=&quot;10022&quot;&gt;&lt;property id=&quot;20148&quot; value=&quot;5&quot;/&gt;&lt;property id=&quot;20300&quot; value=&quot;Diapositive 31 - &amp;quot;Des plats Zéro Déchet&amp;quot;&quot;/&gt;&lt;property id=&quot;20307&quot; value=&quot;275&quot;/&gt;&lt;/object&gt;&lt;object type=&quot;3&quot; unique_id=&quot;10023&quot;&gt;&lt;property id=&quot;20148&quot; value=&quot;5&quot;/&gt;&lt;property id=&quot;20300&quot; value=&quot;Diapositive 32 - &amp;quot;Des barres de céréales Zéro Déchet&amp;quot;&quot;/&gt;&lt;property id=&quot;20307&quot; value=&quot;276&quot;/&gt;&lt;/object&gt;&lt;object type=&quot;3&quot; unique_id=&quot;10024&quot;&gt;&lt;property id=&quot;20148&quot; value=&quot;5&quot;/&gt;&lt;property id=&quot;20300&quot; value=&quot;Diapositive 33 - &amp;quot;Un jus de fruits Zéro Déchet&amp;quot;&quot;/&gt;&lt;property id=&quot;20307&quot; value=&quot;277&quot;/&gt;&lt;/object&gt;&lt;object type=&quot;3&quot; unique_id=&quot;10026&quot;&gt;&lt;property id=&quot;20148&quot; value=&quot;5&quot;/&gt;&lt;property id=&quot;20300&quot; value=&quot;Diapositive 39 - &amp;quot;Réduire ses déchets dans la salle de bain &amp;quot;&quot;/&gt;&lt;property id=&quot;20307&quot; value=&quot;279&quot;/&gt;&lt;/object&gt;&lt;object type=&quot;3&quot; unique_id=&quot;10027&quot;&gt;&lt;property id=&quot;20148&quot; value=&quot;5&quot;/&gt;&lt;property id=&quot;20300&quot; value=&quot;Diapositive 40 - &amp;quot;Réduire ses déchets dans la salle de bain : les cosmétiques &amp;quot;&quot;/&gt;&lt;property id=&quot;20307&quot; value=&quot;280&quot;/&gt;&lt;/object&gt;&lt;object type=&quot;3&quot; unique_id=&quot;10035&quot;&gt;&lt;property id=&quot;20148&quot; value=&quot;5&quot;/&gt;&lt;property id=&quot;20300&quot; value=&quot;Diapositive 34 - &amp;quot;Réduire ses déchets dans la cuisine&amp;quot;&quot;/&gt;&lt;property id=&quot;20307&quot; value=&quot;288&quot;/&gt;&lt;/object&gt;&lt;object type=&quot;3&quot; unique_id=&quot;10036&quot;&gt;&lt;property id=&quot;20148&quot; value=&quot;5&quot;/&gt;&lt;property id=&quot;20300&quot; value=&quot;Diapositive 35 - &amp;quot;Réduire ses déchets dans la cuisine&amp;quot;&quot;/&gt;&lt;property id=&quot;20307&quot; value=&quot;289&quot;/&gt;&lt;/object&gt;&lt;object type=&quot;3&quot; unique_id=&quot;10039&quot;&gt;&lt;property id=&quot;20148&quot; value=&quot;5&quot;/&gt;&lt;property id=&quot;20300&quot; value=&quot;Diapositive 41 - &amp;quot;Aller plus loin&amp;quot;&quot;/&gt;&lt;property id=&quot;20307&quot; value=&quot;292&quot;/&gt;&lt;/object&gt;&lt;object type=&quot;3&quot; unique_id=&quot;10040&quot;&gt;&lt;property id=&quot;20148&quot; value=&quot;5&quot;/&gt;&lt;property id=&quot;20300&quot; value=&quot;Diapositive 42 - &amp;quot;Les bonnes adresses/infos Zéro Déchet à Tours: zerodechettouraine.org&amp;quot;&quot;/&gt;&lt;property id=&quot;20307&quot; value=&quot;293&quot;/&gt;&lt;/object&gt;&lt;object type=&quot;3&quot; unique_id=&quot;10041&quot;&gt;&lt;property id=&quot;20148&quot; value=&quot;5&quot;/&gt;&lt;property id=&quot;20300&quot; value=&quot;Diapositive 48 - &amp;quot;Merci !&amp;quot;&quot;/&gt;&lt;property id=&quot;20307&quot; value=&quot;294&quot;/&gt;&lt;/object&gt;&lt;object type=&quot;3&quot; unique_id=&quot;10452&quot;&gt;&lt;property id=&quot;20148&quot; value=&quot;5&quot;/&gt;&lt;property id=&quot;20300&quot; value=&quot;Diapositive 29 - &amp;quot;Des courses Zéro Déchet&amp;quot;&quot;/&gt;&lt;property id=&quot;20307&quot; value=&quot;295&quot;/&gt;&lt;/object&gt;&lt;object type=&quot;3&quot; unique_id=&quot;11112&quot;&gt;&lt;property id=&quot;20148&quot; value=&quot;5&quot;/&gt;&lt;property id=&quot;20300&quot; value=&quot;Diapositive 36 - &amp;quot;Réduire ses déchets dans la cuisine : Liquide pour les mains&amp;quot;&quot;/&gt;&lt;property id=&quot;20307&quot; value=&quot;301&quot;/&gt;&lt;/object&gt;&lt;object type=&quot;3&quot; unique_id=&quot;11113&quot;&gt;&lt;property id=&quot;20148&quot; value=&quot;5&quot;/&gt;&lt;property id=&quot;20300&quot; value=&quot;Diapositive 37 - &amp;quot;Réduire ses déchets dans la cuisine : les produits ménagers&amp;quot;&quot;/&gt;&lt;property id=&quot;20307&quot; value=&quot;299&quot;/&gt;&lt;/object&gt;&lt;object type=&quot;3&quot; unique_id=&quot;11114&quot;&gt;&lt;property id=&quot;20148&quot; value=&quot;5&quot;/&gt;&lt;property id=&quot;20300&quot; value=&quot;Diapositive 38 - &amp;quot;Réduire ses déchets dans la salle de bain : Machine à laver&amp;quot;&quot;/&gt;&lt;property id=&quot;20307&quot; value=&quot;300&quot;/&gt;&lt;/object&gt;&lt;object type=&quot;3&quot; unique_id=&quot;11404&quot;&gt;&lt;property id=&quot;20148&quot; value=&quot;5&quot;/&gt;&lt;property id=&quot;20300&quot; value=&quot;Diapositive 2 - &amp;quot;Qu’est-ce que le Zéro déchet?&amp;quot;&quot;/&gt;&lt;property id=&quot;20307&quot; value=&quot;303&quot;/&gt;&lt;/object&gt;&lt;object type=&quot;3&quot; unique_id=&quot;11405&quot;&gt;&lt;property id=&quot;20148&quot; value=&quot;5&quot;/&gt;&lt;property id=&quot;20300&quot; value=&quot;Diapositive 5 - &amp;quot;Les associations zéro déchet&amp;quot;&quot;/&gt;&lt;property id=&quot;20307&quot; value=&quot;304&quot;/&gt;&lt;/object&gt;&lt;object type=&quot;3&quot; unique_id=&quot;11406&quot;&gt;&lt;property id=&quot;20148&quot; value=&quot;5&quot;/&gt;&lt;property id=&quot;20300&quot; value=&quot;Diapositive 9 - &amp;quot;La mission de ZWF&amp;quot;&quot;/&gt;&lt;property id=&quot;20307&quot; value=&quot;306&quot;/&gt;&lt;/object&gt;&lt;object type=&quot;3&quot; unique_id=&quot;11407&quot;&gt;&lt;property id=&quot;20148&quot; value=&quot;5&quot;/&gt;&lt;property id=&quot;20300&quot; value=&quot;Diapositive 11 - &amp;quot;A quels besoins le zéro déchet répond-il?&amp;quot;&quot;/&gt;&lt;property id=&quot;20307&quot; value=&quot;305&quot;/&gt;&lt;/object&gt;&lt;object type=&quot;3&quot; unique_id=&quot;11690&quot;&gt;&lt;property id=&quot;20148&quot; value=&quot;5&quot;/&gt;&lt;property id=&quot;20300&quot; value=&quot;Diapositive 7 - &amp;quot;L’équipe permanente de ZWF&amp;quot;&quot;/&gt;&lt;property id=&quot;20307&quot; value=&quot;307&quot;/&gt;&lt;/object&gt;&lt;object type=&quot;3&quot; unique_id=&quot;11691&quot;&gt;&lt;property id=&quot;20148&quot; value=&quot;5&quot;/&gt;&lt;property id=&quot;20300&quot; value=&quot;Diapositive 8 - &amp;quot;Accompagner les acteurs de terrains&amp;quot;&quot;/&gt;&lt;property id=&quot;20307&quot; value=&quot;308&quot;/&gt;&lt;/object&gt;&lt;object type=&quot;3&quot; unique_id=&quot;11692&quot;&gt;&lt;property id=&quot;20148&quot; value=&quot;5&quot;/&gt;&lt;property id=&quot;20300&quot; value=&quot;Diapositive 10 - &amp;quot;A quels besoins le zéro déchet répond-il?&amp;quot;&quot;/&gt;&lt;property id=&quot;20307&quot; value=&quot;309&quot;/&gt;&lt;/object&gt;&lt;object type=&quot;3&quot; unique_id=&quot;11693&quot;&gt;&lt;property id=&quot;20148&quot; value=&quot;5&quot;/&gt;&lt;property id=&quot;20300&quot; value=&quot;Diapositive 12 - &amp;quot;A quels besoins le zéro déchet répond-il?&amp;quot;&quot;/&gt;&lt;property id=&quot;20307&quot; value=&quot;310&quot;/&gt;&lt;/object&gt;&lt;object type=&quot;3&quot; unique_id=&quot;11958&quot;&gt;&lt;property id=&quot;20148&quot; value=&quot;5&quot;/&gt;&lt;property id=&quot;20300&quot; value=&quot;Diapositive 6 - &amp;quot;Le réseau des groupes locaux zero waste&amp;quot;&quot;/&gt;&lt;property id=&quot;20307&quot; value=&quot;313&quot;/&gt;&lt;/object&gt;&lt;object type=&quot;3&quot; unique_id=&quot;11959&quot;&gt;&lt;property id=&quot;20148&quot; value=&quot;5&quot;/&gt;&lt;property id=&quot;20300&quot; value=&quot;Diapositive 13 - &amp;quot;A quels besoins le zéro déchet répond-il?&amp;quot;&quot;/&gt;&lt;property id=&quot;20307&quot; value=&quot;311&quot;/&gt;&lt;/object&gt;&lt;object type=&quot;3&quot; unique_id=&quot;11960&quot;&gt;&lt;property id=&quot;20148&quot; value=&quot;5&quot;/&gt;&lt;property id=&quot;20300&quot; value=&quot;Diapositive 18 - &amp;quot;Comment commencer?&amp;quot;&quot;/&gt;&lt;property id=&quot;20307&quot; value=&quot;312&quot;/&gt;&lt;/object&gt;&lt;object type=&quot;3&quot; unique_id=&quot;12434&quot;&gt;&lt;property id=&quot;20148&quot; value=&quot;5&quot;/&gt;&lt;property id=&quot;20300&quot; value=&quot;Diapositive 19&quot;/&gt;&lt;property id=&quot;20307&quot; value=&quot;314&quot;/&gt;&lt;/object&gt;&lt;object type=&quot;3&quot; unique_id=&quot;12435&quot;&gt;&lt;property id=&quot;20148&quot; value=&quot;5&quot;/&gt;&lt;property id=&quot;20300&quot; value=&quot;Diapositive 21&quot;/&gt;&lt;property id=&quot;20307&quot; value=&quot;315&quot;/&gt;&lt;/object&gt;&lt;object type=&quot;3&quot; unique_id=&quot;12436&quot;&gt;&lt;property id=&quot;20148&quot; value=&quot;5&quot;/&gt;&lt;property id=&quot;20300&quot; value=&quot;Diapositive 43&quot;/&gt;&lt;property id=&quot;20307&quot; value=&quot;316&quot;/&gt;&lt;/object&gt;&lt;object type=&quot;3&quot; unique_id=&quot;12437&quot;&gt;&lt;property id=&quot;20148&quot; value=&quot;5&quot;/&gt;&lt;property id=&quot;20300&quot; value=&quot;Diapositive 44 - &amp;quot;Les 3 pôles de Zéro Déchet  Touraine&amp;quot;&quot;/&gt;&lt;property id=&quot;20307&quot; value=&quot;317&quot;/&gt;&lt;/object&gt;&lt;object type=&quot;3&quot; unique_id=&quot;12438&quot;&gt;&lt;property id=&quot;20148&quot; value=&quot;5&quot;/&gt;&lt;property id=&quot;20300&quot; value=&quot;Diapositive 45 - &amp;quot;Pôle Sensibilisation&amp;quot;&quot;/&gt;&lt;property id=&quot;20307&quot; value=&quot;318&quot;/&gt;&lt;/object&gt;&lt;object type=&quot;3&quot; unique_id=&quot;12439&quot;&gt;&lt;property id=&quot;20148&quot; value=&quot;5&quot;/&gt;&lt;property id=&quot;20300&quot; value=&quot;Diapositive 46 - &amp;quot;Pôle Formation&amp;quot;&quot;/&gt;&lt;property id=&quot;20307&quot; value=&quot;319&quot;/&gt;&lt;/object&gt;&lt;object type=&quot;3&quot; unique_id=&quot;12440&quot;&gt;&lt;property id=&quot;20148&quot; value=&quot;5&quot;/&gt;&lt;property id=&quot;20300&quot; value=&quot;Diapositive 47 - &amp;quot;Pôle Accompagnement&amp;quot;&quot;/&gt;&lt;property id=&quot;20307&quot; value=&quot;320&quot;/&gt;&lt;/object&gt;&lt;/object&gt;&lt;object type=&quot;8&quot; unique_id=&quot;10082&quot;&gt;&lt;/object&gt;&lt;/object&gt;&lt;/database&gt;"/>
  <p:tag name="SECTOMILLISECCONVERTED" val="1"/>
</p:tagLst>
</file>

<file path=ppt/theme/theme1.xml><?xml version="1.0" encoding="utf-8"?>
<a:theme xmlns:a="http://schemas.openxmlformats.org/drawingml/2006/main" name="luxe">
  <a:themeElements>
    <a:clrScheme name="Luxe">
      <a:dk1>
        <a:srgbClr val="000000"/>
      </a:dk1>
      <a:lt1>
        <a:srgbClr val="FFFFFF"/>
      </a:lt1>
      <a:dk2>
        <a:srgbClr val="B7B7B7"/>
      </a:dk2>
      <a:lt2>
        <a:srgbClr val="CCA677"/>
      </a:lt2>
      <a:accent1>
        <a:srgbClr val="5D4037"/>
      </a:accent1>
      <a:accent2>
        <a:srgbClr val="455A64"/>
      </a:accent2>
      <a:accent3>
        <a:srgbClr val="607D8B"/>
      </a:accent3>
      <a:accent4>
        <a:srgbClr val="78909C"/>
      </a:accent4>
      <a:accent5>
        <a:srgbClr val="57BB8A"/>
      </a:accent5>
      <a:accent6>
        <a:srgbClr val="DCE755"/>
      </a:accent6>
      <a:hlink>
        <a:srgbClr val="57BB8A"/>
      </a:hlink>
      <a:folHlink>
        <a:srgbClr val="57BB8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7244</TotalTime>
  <Words>903</Words>
  <Application>Microsoft Office PowerPoint</Application>
  <PresentationFormat>Affichage à l'écran (16:9)</PresentationFormat>
  <Paragraphs>61</Paragraphs>
  <Slides>9</Slides>
  <Notes>3</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9</vt:i4>
      </vt:variant>
    </vt:vector>
  </HeadingPairs>
  <TitlesOfParts>
    <vt:vector size="14" baseType="lpstr">
      <vt:lpstr>Kaushan Script</vt:lpstr>
      <vt:lpstr>Open Sans</vt:lpstr>
      <vt:lpstr>Arial</vt:lpstr>
      <vt:lpstr>Economica</vt:lpstr>
      <vt:lpstr>luxe</vt:lpstr>
      <vt:lpstr>Présentation PowerPoint</vt:lpstr>
      <vt:lpstr>Organiser un nettoyage citoyen</vt:lpstr>
      <vt:lpstr>Présentation PowerPoint</vt:lpstr>
      <vt:lpstr>Présentation PowerPoint</vt:lpstr>
      <vt:lpstr>Présentation PowerPoint</vt:lpstr>
      <vt:lpstr>Présentation PowerPoint</vt:lpstr>
      <vt:lpstr>Présentation PowerPoint</vt:lpstr>
      <vt:lpstr>Présentation PowerPoint</vt:lpstr>
      <vt:lpstr>A vous de jouer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Découvrez le ZERO DECHET</dc:title>
  <dc:creator>s.moreau</dc:creator>
  <cp:lastModifiedBy>Sébastien Moreau</cp:lastModifiedBy>
  <cp:revision>233</cp:revision>
  <dcterms:modified xsi:type="dcterms:W3CDTF">2020-01-24T09:37:36Z</dcterms:modified>
</cp:coreProperties>
</file>